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C8C9-5E6B-431C-90A7-0754ECE3FE2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2DD-BACA-4AB0-806F-3A94EF37F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C8C9-5E6B-431C-90A7-0754ECE3FE2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2DD-BACA-4AB0-806F-3A94EF37F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C8C9-5E6B-431C-90A7-0754ECE3FE2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2DD-BACA-4AB0-806F-3A94EF37F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C8C9-5E6B-431C-90A7-0754ECE3FE2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2DD-BACA-4AB0-806F-3A94EF37F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C8C9-5E6B-431C-90A7-0754ECE3FE2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2DD-BACA-4AB0-806F-3A94EF37F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C8C9-5E6B-431C-90A7-0754ECE3FE2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2DD-BACA-4AB0-806F-3A94EF37F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C8C9-5E6B-431C-90A7-0754ECE3FE2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2DD-BACA-4AB0-806F-3A94EF37F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C8C9-5E6B-431C-90A7-0754ECE3FE2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2DD-BACA-4AB0-806F-3A94EF37F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C8C9-5E6B-431C-90A7-0754ECE3FE2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2DD-BACA-4AB0-806F-3A94EF37F5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C8C9-5E6B-431C-90A7-0754ECE3FE2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52DD-BACA-4AB0-806F-3A94EF37F5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EC8C9-5E6B-431C-90A7-0754ECE3FE27}" type="datetimeFigureOut">
              <a:rPr lang="en-US" smtClean="0"/>
              <a:t>10/6/2013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EA52DD-BACA-4AB0-806F-3A94EF37F5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AEA52DD-BACA-4AB0-806F-3A94EF37F5B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63EC8C9-5E6B-431C-90A7-0754ECE3FE27}" type="datetimeFigureOut">
              <a:rPr lang="en-US" smtClean="0"/>
              <a:t>10/6/2013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aboutbirds.org/guide/blue_jay/sound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aboutbirds.org/guide/house_wren/sound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aboutbirds.org/guide/Black-capped_Chickadee/sound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rdjam.com/birdsong.php?id=1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aboutbirds.org/guide/Scarlet_Tanager/sound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aboutbirds.org/guide/House_Finch/sound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aboutbirds.org/guide/Indigo_Bunting/sound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aboutbirds.org/guide/American_Robin/sound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aboutbirds.org/guide/Whitebreasted_Nuthatch/sound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YStmIfvRy9Y2DM&amp;tbnid=a5ENw_Y-6Ht5FM:&amp;ved=0CAUQjRw&amp;url=http://www.chesapeakebay.net/fieldguide/critter/northern_cardinal&amp;ei=pqpJUt6AIOrJygGE9oGYDw&amp;bvm=bv.53217764,d.aWc&amp;psig=AFQjCNEsmC-X12YeU5Nl66cDYGtJDxIWeQ&amp;ust=1380645473799481" TargetMode="External"/><Relationship Id="rId3" Type="http://schemas.openxmlformats.org/officeDocument/2006/relationships/image" Target="../media/image55.jpeg"/><Relationship Id="rId7" Type="http://schemas.openxmlformats.org/officeDocument/2006/relationships/image" Target="../media/image57.jpeg"/><Relationship Id="rId2" Type="http://schemas.openxmlformats.org/officeDocument/2006/relationships/hyperlink" Target="http://www.google.com/url?sa=i&amp;rct=j&amp;q=&amp;esrc=s&amp;frm=1&amp;source=images&amp;cd=&amp;cad=rja&amp;docid=Wzu5lsxoV6J4ZM&amp;tbnid=ENeLXAMukGoJzM:&amp;ved=0CAUQjRw&amp;url=http://commons.wikimedia.org/wiki/File:Northern_Cardinal_Female-27527.jpg&amp;ei=5ahJUrSQOIiSyAGmnoCoBA&amp;bvm=bv.53217764,d.aWc&amp;psig=AFQjCNEsmC-X12YeU5Nl66cDYGtJDxIWeQ&amp;ust=13806454737994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7Cq9qO6zjTozCM&amp;tbnid=ZZ94niXjfZREdM:&amp;ved=0CAUQjRw&amp;url=http://birds.audubon.org/birds/northern-cardinal&amp;ei=L6lJUp-tHLLlygH8vIDwCA&amp;bvm=bv.53217764,d.aWc&amp;psig=AFQjCNEsmC-X12YeU5Nl66cDYGtJDxIWeQ&amp;ust=1380645473799481" TargetMode="External"/><Relationship Id="rId5" Type="http://schemas.openxmlformats.org/officeDocument/2006/relationships/image" Target="../media/image56.jpeg"/><Relationship Id="rId4" Type="http://schemas.openxmlformats.org/officeDocument/2006/relationships/hyperlink" Target="http://www.google.com/url?sa=i&amp;rct=j&amp;q=&amp;esrc=s&amp;frm=1&amp;source=images&amp;cd=&amp;cad=rja&amp;docid=2kGaJyOt-t-YFM&amp;tbnid=VawWBltPnG-FiM:&amp;ved=0CAUQjRw&amp;url=http://www.allaboutbirds.org/guide/northern_cardinal/id&amp;ei=FalJUrmPMIrXyAH07YHACw&amp;bvm=bv.53217764,d.aWc&amp;psig=AFQjCNEsmC-X12YeU5Nl66cDYGtJDxIWeQ&amp;ust=1380645473799481" TargetMode="External"/><Relationship Id="rId9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aboutbirds.org/guide/Northern_Cardinal/sound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aboutbirds.org/guide/american_goldfinch/sound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aUdKnS0wV3FYmM&amp;tbnid=xdC7Y21IQjFQyM:&amp;ved=0CAUQjRw&amp;url=http://www.sialis.org/otherbrownbirds.htm&amp;ei=jatJUtucNM2AygGfqYCoCg&amp;bvm=bv.53217764,d.aWc&amp;psig=AFQjCNEpdAAlm4NPS5BDH9FaioKoTFgNGA&amp;ust=1380646107956486" TargetMode="External"/><Relationship Id="rId3" Type="http://schemas.openxmlformats.org/officeDocument/2006/relationships/image" Target="../media/image59.jpeg"/><Relationship Id="rId7" Type="http://schemas.openxmlformats.org/officeDocument/2006/relationships/image" Target="../media/image61.gif"/><Relationship Id="rId2" Type="http://schemas.openxmlformats.org/officeDocument/2006/relationships/hyperlink" Target="http://www.google.com/url?sa=i&amp;rct=j&amp;q=&amp;esrc=s&amp;frm=1&amp;source=images&amp;cd=&amp;cad=rja&amp;docid=0Cixsd-tmJsnrM&amp;tbnid=WXzb9uw8T7sgDM:&amp;ved=0CAUQjRw&amp;url=http://www.northrup.org/photos/chipping-sparrow/&amp;ei=IatJUuD7JKa6yQHkj4CIDA&amp;bvm=bv.53217764,d.aWc&amp;psig=AFQjCNH6spBVx4HFpy31tQivMuNLiAuxjg&amp;ust=13806460405963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gwOYkslagH9TtM&amp;tbnid=ERgTKm4tR7UqqM:&amp;ved=0CAUQjRw&amp;url=http://www.planetofbirds.com/passeriformes-emberizidae-chipping-sparrow-spizella-passerina&amp;ei=ZqtJUqa4CoSgyAHopoHIAw&amp;bvm=bv.53217764,d.aWc&amp;psig=AFQjCNEpdAAlm4NPS5BDH9FaioKoTFgNGA&amp;ust=1380646107956486" TargetMode="External"/><Relationship Id="rId5" Type="http://schemas.openxmlformats.org/officeDocument/2006/relationships/image" Target="../media/image60.jpeg"/><Relationship Id="rId4" Type="http://schemas.openxmlformats.org/officeDocument/2006/relationships/hyperlink" Target="http://www.google.com/url?sa=i&amp;rct=j&amp;q=&amp;esrc=s&amp;frm=1&amp;source=images&amp;cd=&amp;cad=rja&amp;docid=9uGRKvQKmzoJ-M&amp;tbnid=HE61Z9HR25SibM:&amp;ved=0CAUQjRw&amp;url=http://www.allaboutbirds.org/guide/chipping_sparrow/lifehistory&amp;ei=MqtJUtzvC6jgyQHmzIHQDA&amp;bvm=bv.53217764,d.aWc&amp;psig=AFQjCNH6spBVx4HFpy31tQivMuNLiAuxjg&amp;ust=1380646040596370" TargetMode="External"/><Relationship Id="rId9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aboutbirds.org/guide/Chipping_Sparrow/sound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3.jpeg"/><Relationship Id="rId7" Type="http://schemas.openxmlformats.org/officeDocument/2006/relationships/hyperlink" Target="http://www.google.com/url?sa=i&amp;rct=j&amp;q=&amp;esrc=s&amp;frm=1&amp;source=images&amp;cd=&amp;cad=rja&amp;docid=kKP92cd9zoxliM&amp;tbnid=iomX1trS6cEvTM:&amp;ved=0CAUQjRw&amp;url=http://www.suttoncenter.org/pages/brown_headed_cowbird_dilemna&amp;ei=nKxJUs_DIpCFyQH75YHwBw&amp;bvm=bv.53217764,d.aWc&amp;psig=AFQjCNFqHY2b31FK8fA4LO9YNsHo_q6Hsw&amp;ust=1380646354564247" TargetMode="External"/><Relationship Id="rId2" Type="http://schemas.openxmlformats.org/officeDocument/2006/relationships/hyperlink" Target="http://www.google.com/url?sa=i&amp;rct=j&amp;q=&amp;esrc=s&amp;frm=1&amp;source=images&amp;cd=&amp;cad=rja&amp;docid=kkY26VopGMbnQM&amp;tbnid=7MwNhBp_qe9T2M:&amp;ved=0CAUQjRw&amp;url=http://www.birds.cornell.edu/Publications/Birdscope/Spring2008/brown_headed_cowbird.html&amp;ei=BKxJUpzlK4OBygGKjoDoAQ&amp;bvm=bv.53217764,d.aWc&amp;psig=AFQjCNFzuc00IRryooJHNGu1OvLKfq-kpg&amp;ust=138064626915826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hyperlink" Target="http://www.google.com/url?sa=i&amp;rct=j&amp;q=&amp;esrc=s&amp;frm=1&amp;source=images&amp;cd=&amp;cad=rja&amp;docid=Tx48IuNiCvWbqM&amp;tbnid=fKRgEK8E2A1qvM:&amp;ved=0CAUQjRw&amp;url=http://eatmorecookies.wordpress.com/2008/06/&amp;ei=daxJUpu_CoL4yQHZ4oGoAg&amp;bvm=bv.53217764,d.aWc&amp;psig=AFQjCNFqHY2b31FK8fA4LO9YNsHo_q6Hsw&amp;ust=1380646354564247" TargetMode="External"/><Relationship Id="rId10" Type="http://schemas.openxmlformats.org/officeDocument/2006/relationships/image" Target="../media/image66.jpeg"/><Relationship Id="rId4" Type="http://schemas.openxmlformats.org/officeDocument/2006/relationships/hyperlink" Target="http://www.google.com/url?sa=i&amp;rct=j&amp;q=&amp;esrc=s&amp;frm=1&amp;source=images&amp;cd=&amp;cad=rja&amp;docid=RP3zuFpZLinCNM&amp;tbnid=aDWxBE5LqCU-XM:&amp;ved=0CAUQjRw&amp;url=http://www.nejohnston.org/birds/bird_Brown-headedCowbird.shtml&amp;ei=VKxJUoGiHdOkyAGYxYDoDQ&amp;bvm=bv.53217764,d.aWc&amp;psig=AFQjCNFqHY2b31FK8fA4LO9YNsHo_q6Hsw&amp;ust=1380646354564247" TargetMode="External"/><Relationship Id="rId9" Type="http://schemas.openxmlformats.org/officeDocument/2006/relationships/hyperlink" Target="http://www.google.com/url?sa=i&amp;rct=j&amp;q=&amp;esrc=s&amp;frm=1&amp;source=images&amp;cd=&amp;cad=rja&amp;docid=wfrHhYQBbd7uoM&amp;tbnid=j0EOFvXYiHf9-M:&amp;ved=0CAUQjRw&amp;url=http://ibc.lynxeds.com/photo/brown-headed-cowbird-molothrus-ater/male-female-brown-headed-cowbird&amp;ei=yKxJUqCrKpG6yAHf7ICIDA&amp;bvm=bv.53217764,d.aWc&amp;psig=AFQjCNFqHY2b31FK8fA4LO9YNsHo_q6Hsw&amp;ust=1380646354564247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aboutbirds.org/guide/Brown-headed_Cowbird/sound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www.google.com/url?sa=i&amp;rct=j&amp;q=&amp;esrc=s&amp;frm=1&amp;source=images&amp;cd=&amp;cad=rja&amp;docid=3HGpUi-bL4J0OM&amp;tbnid=k9u8cDn72nfNJM:&amp;ved=0CAUQjRw&amp;url=http%3A%2F%2Fwww.lilibirds.com%2Fgallery2%2Fv%2Fdiurnal%2Braptors%2Fnorthern_harrier%2Fnorthern%2Bharrier%2B4.jpg.html&amp;ei=WQ1SUrq-JomPqwGKyIBw&amp;bvm=bv.53537100,d.aWM&amp;psig=AFQjCNHMNAP7o9AZaOkEuoSGayzekEo0Wg&amp;ust=138119547029937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www.google.com/url?sa=i&amp;rct=j&amp;q=&amp;esrc=s&amp;frm=1&amp;source=images&amp;cd=&amp;cad=rja&amp;docid=uoOsNngk50uI2M&amp;tbnid=S-mbssmZbKt0aM:&amp;ved=0CAUQjRw&amp;url=http%3A%2F%2Fsanfrancisco.about.com%2Fod%2Fsanfranciscophotos%2Fig%2FPalo-Alto-Baylands%2FCoopers-Hawk.htm&amp;ei=qA1SUr7GOcnGrQGJjIEg&amp;bvm=bv.53537100,d.aWM&amp;psig=AFQjCNGCen7stGuaFNI9I0InzNOgumPAqg&amp;ust=1381195552439774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google.com/url?sa=i&amp;rct=j&amp;q=&amp;esrc=s&amp;frm=1&amp;source=images&amp;cd=&amp;cad=rja&amp;docid=cc7hDNot7imlxM&amp;tbnid=8uobj2MxgCALdM:&amp;ved=0CAUQjRw&amp;url=http%3A%2F%2Fbirdlightwind.com%2Ftag%2Fcoopers-hawk%2F&amp;ei=3w1SUuLEKsjorAGVxIEI&amp;bvm=bv.53537100,d.aWM&amp;psig=AFQjCNGCen7stGuaFNI9I0InzNOgumPAqg&amp;ust=1381195552439774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www.google.com/url?sa=i&amp;rct=j&amp;q=&amp;esrc=s&amp;frm=1&amp;source=images&amp;cd=&amp;cad=rja&amp;docid=k-wMjYryufStZM&amp;tbnid=NzM10RFELOw-SM:&amp;ved=0CAUQjRw&amp;url=http%3A%2F%2Fglobalneighbourhoods.net%2F2010%2F07%2Froadtrip-3-long-road-to-shasta.html%2Fa-young-bald-eagle-flies-over-the-water-of-kachemak-bay-in-winter&amp;ei=Jg5SUpz_DYWTqgGrx4FA&amp;bvm=bv.53537100,d.aWM&amp;psig=AFQjCNFGNRmyOdoq8s68GsS-arJmHQ2drA&amp;ust=1381195669575922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imXHmxcM83uoiM&amp;tbnid=HedBLYpECVLe3M:&amp;ved=0CAUQjRw&amp;url=http%3A%2F%2Ffriendsofsherwoodisland.org%2Fbirds%2Fbarred-owl%2F&amp;ei=xw5SUqrVEYODqgGLg4D4AQ&amp;psig=AFQjCNG6GcsNzic6w1RnpYNF5mIaj4aGVw&amp;ust=1381195817761675" TargetMode="External"/><Relationship Id="rId2" Type="http://schemas.openxmlformats.org/officeDocument/2006/relationships/hyperlink" Target="http://www.google.com/url?sa=i&amp;rct=j&amp;q=&amp;esrc=s&amp;frm=1&amp;source=images&amp;cd=&amp;cad=rja&amp;docid=2H1zjeU6SS4G5M&amp;tbnid=mJ74y5D75YkUJM:&amp;ved=0CAUQjRw&amp;url=http%3A%2F%2Fen.wikipedia.org%2Fwiki%2FBarred_Owl&amp;ei=vA5SUs-oJYijqQG87IEw&amp;psig=AFQjCNG6GcsNzic6w1RnpYNF5mIaj4aGVw&amp;ust=138119581776167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aboutbirds.org/guide/Baltimore_Oriole/sound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aboutbirds.org/guide/Eastern_Bluebird/sound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aboutbirds.org/guide/tufted_titmouse/sound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Eco-Meet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Songbirds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12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ts2.mm.bing.net/th?id=H.5013443409349393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-20782"/>
            <a:ext cx="4177145" cy="383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edia-cache-ak0.pinimg.com/736x/34/3c/3e/343c3e0d3b0c2f77edcc99830faf6d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" y="3796145"/>
            <a:ext cx="4193742" cy="30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acuteaday.com/blog/wp-content/uploads/2011/12/pair-of-blue-jays-in-sn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3854"/>
            <a:ext cx="426720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fcps.edu/islandcreekes/ecology/Birds/Blue%20Jay/Ccrist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3782290"/>
            <a:ext cx="4267201" cy="307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3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Jay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www.allaboutbirds.org/guide/blue_jay/sounds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duncraft.com/static/images/wren-w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22514"/>
            <a:ext cx="4204855" cy="39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greybirds.com/HouseWren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3" y="3505200"/>
            <a:ext cx="421178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wbu.com/chipperwoods/images/housewre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-20782"/>
            <a:ext cx="4267201" cy="352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conservenature.org/learn_about_wildlife/birds_of_wny/images/house_wren_IMG_71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8" y="3498272"/>
            <a:ext cx="4267201" cy="335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6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Wren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www.allaboutbirds.org/guide/house_wren/sounds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1.bp.blogspot.com/_Up9ObhFgF0U/TTUuDv24ooI/AAAAAAAAAJk/M_hcON0JuN8/s1600/Black-Capped+Chickadee+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191000" cy="334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birdsgallery.net/gallery/black-capped-chickadee/black_capped_chickade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3"/>
            <a:ext cx="4191000" cy="386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1.bp.blogspot.com/_eDsYe_W-c-E/S8Y6lhIaOqI/AAAAAAAAENQ/xkCJu2ScHs4/s1600/Chickadee-Black+capped-06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41565"/>
            <a:ext cx="4232564" cy="38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philipschwarzphotography.files.wordpress.com/2013/03/black-capped-chickadee-13-3-_14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1"/>
            <a:ext cx="4267200" cy="295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62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Black-Capped Chickadee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www.allaboutbirds.org/guide/Black-capped_Chickadee/sounds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farm5.static.flickr.com/4021/4631275245_61f9c00b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6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tevecreek.com/wp-content/uploads/2009/05/killdeer-43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4572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farm1.staticflickr.com/167/477931386_9304d9fd47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86200"/>
            <a:ext cx="4592781" cy="296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jane-domain.com/Pictures/Small/killdeer_s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3505200"/>
            <a:ext cx="390698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5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Killdeer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www.birdjam.com/birdsong.php?id=18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www.lilibirds.com/gallery2/d/1192-4/scarlet+tanager+male+1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6927"/>
            <a:ext cx="3941618" cy="380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2.bp.blogspot.com/-BIvwekp1J7Q/TdzxMHtXLZI/AAAAAAAAAoY/QtUqIVg6tkw/s1600/Scarlet+Tana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3962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lloydspitalnikphotos.com/d/1693-4/scarlet_tanager_F5R64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4419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m9.i.pbase.com/o9/07/739407/1/151979879.R54yj7zM.FemaleScarletTanag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05200"/>
            <a:ext cx="4572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Scarlet Tanager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www.allaboutbirds.org/guide/Scarlet_Tanager/sounds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sdakotabirds.com/species_photos/photos/american_goldfinch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1148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dakotabirds.com/species_photos/photos/american_goldfinch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73" y="1"/>
            <a:ext cx="435032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evecreek.com/wp-content/uploads/2011/02/American-Goldfinch_110202_94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72" y="4038600"/>
            <a:ext cx="435032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.wallpapergang.com/121processed/american%20goldfin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0312"/>
            <a:ext cx="4419600" cy="308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9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planetofbirds.com/Master/PASSERIFORMES/Fringillidae/pics/House%20Fi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tsuru-bird.net/a_species/finch_house/finch_house_female_spring_arizona_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0"/>
            <a:ext cx="41719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utahbirds.org/birdsofutah/BirdsD-K_2/HouseFinchWR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657600"/>
            <a:ext cx="41719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sdakotabirds.com/species_photos/photos/house_finch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3505200"/>
            <a:ext cx="431395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Finch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www.allaboutbirds.org/guide/House_Finch/sounds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9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8" name="Picture 4" descr="http://www.uvm.edu/~chansen/Ohio%20Bird%20Banding%20-%20Spring%20Migration%202008/slides/Female%20Indigo%20Bu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1"/>
            <a:ext cx="4191000" cy="32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godsabundantblessings.files.wordpress.com/2012/08/indigo-bunting-male.jpg?w=6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77"/>
            <a:ext cx="4267200" cy="355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ts1.mm.bing.net/th?id=H.4873285786995460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0618"/>
            <a:ext cx="4267200" cy="329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farm6.staticflickr.com/5108/5649921332_f6a5378e1f_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5195"/>
            <a:ext cx="4315691" cy="357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Indigo Bunting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www.allaboutbirds.org/guide/Indigo_Bunting/sounds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birdforum.net/opus/images/thumb/f/f4/Robin_Female.JPG/350px-Robin_Fem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470"/>
            <a:ext cx="4552950" cy="345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allpapers5.com/images/wallpapers/45398314/Photography/Male-American-Robin-in-Win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05200"/>
            <a:ext cx="45529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bio.brandeis.edu/fieldbio/Birds_Kamm_Kuss/Images_Edited_300/Turdus_migratorius_adultmale_ground_EDITED_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4"/>
            <a:ext cx="38862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allaboutbirds.org/guide/PHOTO/LARGE/american_robin_sim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505198"/>
            <a:ext cx="404812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1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Robin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www.allaboutbirds.org/guide/American_Robin/sounds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i132.photobucket.com/albums/q3/deanreevesi/newnuthatch2forbucket_53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0"/>
            <a:ext cx="4191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bright.net/~miley1/whitebreasted_nuthat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" y="3581400"/>
            <a:ext cx="420485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backyardwilderness.net/wordpress/wp-content/uploads/2012/10/2010_10_06-90W-300x1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18" y="20782"/>
            <a:ext cx="4249881" cy="35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3.bp.blogspot.com/_jL6GluBnx8g/TSE9ic7WhKI/AAAAAAAAd2M/l_cmxlMTjvU/s1600/White-breastedNuthatch_20110102_63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1" y="3428998"/>
            <a:ext cx="4229097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6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White-Breasted Nuthatch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www.allaboutbirds.org/guide/Whitebreasted_Nuthatch/sounds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upload.wikimedia.org/wikipedia/commons/0/0f/Northern_Cardinal_Female-2752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44577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allaboutbirds.org/guide/PHOTO/LARGE/northern_cardinal_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34636"/>
            <a:ext cx="4048125" cy="377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birds.audubon.org/sites/default/files/imagecache/bird-full/species_images/Northern_Cardinal_n06-1-312_l_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80" y="3352800"/>
            <a:ext cx="4434320" cy="34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chesapeakebay.net/images/field_guide/Northern_Cardinal_page_image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3743325"/>
            <a:ext cx="4096616" cy="313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Cardinal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www.allaboutbirds.org/guide/Northern_Cardinal/sounds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Goldfinch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924800" cy="48006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www.allaboutbirds.org/guide/american_goldfinch/sounds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images.northrup.org/picture/xl/sparrow/male-house-sparrow-in-gras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40386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allaboutbirds.org/guide/PHOTO/LARGE/chipping_sparrow_glamou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5224"/>
            <a:ext cx="40386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planetofbirds.com/Master/PASSERIFORMES/Emberizidae/pics/Chipping%20Sparrow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4419600" cy="370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sialis.org/images/hosp_female_kinneer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05224"/>
            <a:ext cx="44196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Chipping Sparrow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www.allaboutbirds.org/guide/Chipping_Sparrow/sounds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content.ornith.cornell.edu/UEWebApp/images/pub_brown_headed_cowbir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BUUExQWFRUWGBgaGBgYFh8eHxwbHBkYHBocGhwYHSYeIB4kGhgaHy8gJCcqLCwsFx4xNTAqNSYsLCkBCQoKDgwOGg8PGiwkHyQsLCwsLCwsLCwsLCwsLCwsLCwsLCwsLCwsLCwsLCwsLCwsLCwsLCwsLCwsLCwsLCwsLP/AABEIALsBDgMBIgACEQEDEQH/xAAbAAACAwEBAQAAAAAAAAAAAAADBAECBQYAB//EAEAQAAIBAwMCBAMGBQMDAwQDAAECEQADIQQSMUFRBRMiYXGBkQYyQqGxwRQjUtHwYnLhFTPxQ5KiFrLS4gc0gv/EABkBAAMBAQEAAAAAAAAAAAAAAAABAgMEBf/EACURAAICAgICAgEFAAAAAAAAAAABAhEhMRJBA1EiYRMEFDJCof/aAAwDAQACEQMRAD8AcTUH8IGarZ0jb56DJFCN8W4IUzim7Nw3ZYYIHAqMo1tHr2tQmAsUG5pwCW3fKh2bWSXmK95SsQRMCjlxHVg7Wm3tmQBVLekZ3IXIFOarTM//AGnAH4or152tWYt8jrRgVvQHU+gbNuaXS1mWBEV4+KhgCzZoWq16vHrip4ou2PWrSG2WZs9BSq3HBAUemr2ryKJiaje0kg4pOPQ0wV680ElZoGkgPJEitDcZjAFDS1BliI7VVUTZ5dqsGgCk9YwLbhT5UEmBiptaUHDwCTSrsLEbeoIALZpzzt646dKcueHWwvOaDpUVCIGaHJpAKi1kEGB1FG1WnG3duj2o4gkggZNPLo7bEICPea5eTYmpdCen0JKErmRSDXDaeGXmm/EfHRZPlr6gO1L/AMYxUO64PFD5CyTcZQJWZNXsuAPVzQt4kAZq+ru7sAZHNPlJ6Ek27GHBJEH00BUYO2cdKHovFLS+lgxApvSOLzN5SgACSGNU5NrJaUoov4TdUK3mLuJ4NI6tGUSBia9cvqWhSQZyKJr2KrO7ilHkyeTspc0pJXaSJ71NnTwWVmzVLOrYj1Cexr1xhEg596dsr5NZDOFWOpqBcSfumi282g6wWBgig6prkiF5o5NIlcuxW/oVdhyooVnwZQ+WJFHNvEkyw6UW3rVJAiDS5Oi+MiUtWwfVx0pq2ykfdpDUXWAxB+VDsaxo+7n2qWpMTjJmg0vBq41GzC4MZo6BFAC5mhanTb1kEdsV13kSSrITUag3gApERS7W2AjdxU6fRm1b5kntXhplKS7EGrILWNJFsm22TzNVltpWJkUkt9iQFws5PtTVy4PvAmBipwVkyNT9krhgh4BpjSfZIgFrj7lrW093cp9VLX/EWRdpzRS2h29MpZsBRAGKYt2Qs9jQtIA0FpU+9V10Fo3wIpkjLAGKX1FiREfCsQ+MqggSWmKNp/FXLj04+NEsBZst6VApnw4Kvqb1HtSX8epEMhNFTYLZJJXsKwc2ngVgfEbm55UQO1BaSBHNEuTEjj3pcMY4FLm5FoKunuyAGXHBoarc80ksCTNWV+idRzVb2l2rvyZ/DNFFpsJb2jAt7n6k036tkFcxj2q2j0pNvA2k9qVNq5buEMSTGM0UmGRg29yKqrtYcnvS76U7o3APFZ126+/77Bvyoty259bZPQmqSEXawASGietQCFnbM9xUpYZp3AgkcnrVVJC7OD3NNrsaLWdZbRCWO5zwDUL9m7l+4rbpHbgCpueHsNpiffpWtaaUO1irD8Pc0uXobj7AXfArlowzqO3aqWdKryHuKvwoYvbwUuY7fGh6jRpbIBmYxHFLiOyLGiVSwS4xPTtRka7IBIIXrFOPoWNobSBwaVbzVlZU/rQqJFLtsgE9Dk0qzwMHJ71qDw7asORJyfhVL2hXeGYYHYcVHJdlKSB6ZSYHJ7A81oWrA2gEbDyaz7ZXedpbGflTGrvKVAliZ5jpUt0Yyb0Om0zLBwORFAvWiDCA1N9ttuAWDClb9wtbA9eeTXaJDer3rBBoul8LW4A1y5M5jpQbXoG0EmR+KiWrQbExU5Y8BtX/ACViFYNgRyKztFYDSCYnHzp+xo9zhAROTn9qDdlDs2mZmf3oyg2UTwJkcqHnE/8AFE0ULu80SRgVa35i5ViCeZEkmiXNEcM7ST0pVRTk2LJZ9Q3DBmPavbk4Kblpi4xiAsAcVUuYyAIqiTPveGIGBFsdzNOCzYj0qFY9TSupYxmTJxV7ekO3cTj36VEleRp0GbSAfiBngilf4Zhz6yOnSpF4BTMtHEDArUtC0dMQsm42eay4NBm7Rlam2WTa0Bf9JzQU0Q2hoMDuaataKXCTDHp/ei6zRbW2lgcdKqMX2OyW0rBBhRiZmkblzHNGtJ6o/CO9eFxRMoW6DH51okFg7e7aMt//AJPFWe4m4MC5Yd+/wpf/AKkyyAIXrTmjRHtlzRxQNgGvyZIEz86rrS7bR07UXT6jfKm2EI+6T1o9x7qAFiFXpAz9aba0yEwtu5bCqrEhgMiktitKkE5wxHShXLThi5gtMwDyPj0raa+zhVIQAxgH1cVFrTLboSuKbQCzE8E8U3p7W8ZUbgc5j50nrrZI8ssIM/e6UtpfCyq4utcUfhPT4HmKibrRKb9jmrs2ggIyesZNE0fhNy8puKA1vhTOQRzisu/dSf8A1LRPRsinfDrzokB1UOT0z7RWXK9lSdB71pgm38SmRIqUYQWbJisrxH7SOcA5XBxz70TQNduGWKgdziPeodkcXJYYzfBuGGUhY+op8eHQn/cVFPCkZakdV4vaVYYhnAgwTA+dZf8A1pGYbiF2rAHJPvVJ0V8lQ+mk/mAAhY79adcgCCTz0E0hqtXfRRgAYIxM1ez4qoySyseSwwfhUybFJuI4PD9sENluZ/Q1MmcnvxxQ9G+8jeJk/tVrTnzfLKDZ3Y16GiQhuKwO6J6RUWrg2hes9aFdG24VMEcjbVS0rtiAefjRVjutk3LxUnG7qP8AzRtHrIYE5xEcmo01sbeeDPFMnxsFdioilfxcGaGhWA8Q111Cri0CDx+80HWeKXW9W1YHX5UVSXENMe3ekr+oKkAISvB6RTA0NL5bWxcY7j/SDV9TqkFuYgCs8eFiQ25VngDk0bV6f+rjt3ijlQVZGgtF0DjaQxgCcj4jpVNZpLjyqlQOsnrTGk0SkAKInqMVFqwUJ3Q4II/5xS0PYtpLexSjHexxPQUzYuBG2qgOOQeKtpraAwN2/pt/txS91XRmaWE8CRx7gUmNFnBa4WcYjEfvSWpZEJlyW7E0zrPHLdqyHu7jOIAYn57RArlbn220jgbvSwJ/Cxx0HFJ/QJ+zprziF2kbmAwTRFulkwIM8YiOtclqftraw1uwbxA5uMUUeyqBn4zSjfbW+VKpY01sH2Yn83qowkEpo7qYlWgdRiQaBbuNaksF2mSM9O3tXAJ9oNSI9SrHELP6mKm79pNQV2m8dvMbE/8Axmm/DNi/JE+i30UW1eCXcSOsDtU6K7cYbXUqDiSMR8e9fN2+0GoZQDdYKuABAMfIA0V9W0KGvMx5y1wkT0OY+lZftneWRKUXo+gLYRCVgkzn4dCTXtXoCrhmKrH9LTIP7186bxC8hIS68cH1MevvzR7P2o1C7RKuFnlQPqVgzQ/0z9lKcaqjuFspcRgr7yIg8MDOQRSYt3SduT29PqMfDpWJpftOjGLieVuOWGRPufvCt4+PNYh7Km62NzASoX49qyfjccM1jlDT6JiN7pmQMnk+9F8TsXBb3qolCJEcE8ULVeMNcIcKbimC2ICnt8aVbxBt4MsEY5XcM+5JqXEpxvZ46C6UL7SB1ZQDPxHSh3fDxcG47vTHX6SKNb1zK5i6VU9SZGOnGai946zSgupJPb9etSNeNoj/AKPcGxna2yMYKKcjtPtRBZt2b4KWw5giWEwPahqAw3NcEj+kx+tRpZdNyMBs5HVh7TVKSqiuHoPcteb91jtWZG4A/L2qDorcBjabOOC360mgdgCq3JJgEkQD2x1rUOve2+x/wjkxz1joaes0Kl0MF1JG8qEBEmY+QoutuMHIKwFyC3MViN4Led4uEOoyQmQPj7xmnPELJBgsSSBkzEYwa6NnPH7LbUI3ElROG6Y6GmrXidoYIJAA9UYNL2nLJtaGQYxmevTOOPnTGg1aMwUKc4E4+Xt86Bv2wlq9IJHpXnIifcUPyUI3uskn0x+RolrVRcZbuIkKTnjpiiWtfuAIEkz6Qp6fpVIlmXrtYFIadpX/ADAqbWhOoG9rpJGdsQR8QKNqLHmXfUqkxgOIijeC7bdxtykTnzJPH9O2ktlPQtZ8RVW+Uyc/SiC6HEzu564n5VoarRWbhmYj5D9IrPtWslY2oBIYrMmnJErWANnxNAdm7e04CzjvxRbjODhT+vyrJFq/ufy3QSYDBOnvII+lZt/7LajUFj/Fb45lWgfQx+VKN9g7R0esRrJEXAh/EJGD70qLq7pa6s7pA3D6nNcze/8A4/1A4e03zYftSDfY/USQvlMRzFz+4FKvHdtj/JKqNf7W3LilntasbetpXgj/AG7TDD8/jXIEqTufJPJOT+daGq+zuqtCTa3Ac7CGj4gZisguTyK2hJdZM3fY/wCYDwZ+NUaKVW8Bg/WigTwZrbnZFBC3tFSMjmhzUFv8xRyCg1oQeY4rRsWkcxu2kzJ5B6/KsYv/AMVezbLGAfl/zU2Bu2vCGMhW3icR25/wVfS+DtO4jAOOP3qdLrf4dCrK6kjrlS3SYn/PhQR4zcvHOB7CKbaigim2X1CY2j5nkT/mKZ+zviTWCyHc1liNwHQ9xP6cGg3bbE47YH6VX+EaYMj54rllLlhnVGNZO1W9aVG2XQFbl84PeOhoLBbhXYFYDlkiD75rnU862vpO5T94GD9K0tNpvMUlYHBwOR196x4Vmy+SND+D3KxG7apI9QEY7TQL7eZc3myW2COgVo7xFVtpcQEITdAMkEyfgDyKY0uqkOwDx93aRmTk/GBScnETqrRR9CTNwgQeQMhQO9M+TZVZtM3A/BI+Pq6GrjWu1llDZ+4dgILryQee0GPelP4O6xNsnaoMeoTjnrzAI601NbFaouupUAXAEKlsqWP1jpXtLqB5jZXgfhDfTd0qEsW1AyDtJAAXk9etMr4oEM7AOnSfgf8AzUuSFKVDV2ztm3YfcgAO6Mz1g0paa6CUKKUbJYkTIiI68dKMFZV3K+6DDKABH1JP1qBr5WYnuAQT8a6Lilkim9DlnRrtJzIHpAHJ7e2KW1F8mzs2esmd6jPWJnjoMVl2/Fz5wYXWUcBAqx1y05A+Fat3Vxa3egMxkCeQY7f5NO1IVOLA6WyUXaSsTvkrLExG2RPxp9rjW9xVSNw+9OMD2mPhWTc1azK+lOGDH9GiZORitdb6rb3kFU4AkdeO81QjNvaguVa6T6W4EwR3nvH6Vp3NUiMgVSQxjcIEduaBqNrZtsRIzuwAB3+FZ17V2ww/mgkHkH9DUsaNXTslxLm9mZkJEA4JI9IEYNK6bUngyoSRB7+/vS9jU6cboYQ0bhJEkcTHNB1vilsEEBzOJ2fD3/Wk2Oh/z/Ncpadd4ExE8ewqP+oS4tjcGn1KFIAA5MkfpWNrvErVzcVUhyZLGZ/KO3SoHihZAPMt4HW4wJ/90Vm1K9l3GtDz6wpLG2xjEAkftE0FPEPWJtlVOGVnBMnOOtZN/Vs4K70UjnE565Y5q9u9t3b/AEGMNAIbvEfuTUfi9smjc1V7Sb0ZSZIO8AOM9BMR8SMVknT6VwVa2jzI3FW3L7hh6p+NAtayVkRtIOQSPyihm+jcR/7R+taKCB5MzxP7IAT/AA9zev8AS/pJ44PB/Liub1Xh72n2uCp9/wC/Wux9J4Ikduk/Sl9fpfMQqZPb29xP960TaI4nKoD/AM1O4jkUy/hN5RIXcP8ATn8uaUXUmc/StbRGTzMP8FOeGOoYUk94VW1e9YJzJzRYHWOi3cFjGTBzHTHvS2jtKj7feJ/P96HqdMytKsIMFfVPp6QRH61Oj0bK/qbJ5BP5j/Jo8jtFQVM2dLrUEsSBGIPbvVtPrw3TrH6EVha3w12Jjp3pWzqLlgw6sVI6fsfhNcp0Nm/a18OwPAn8q1vBfEmZfLHIIKjrDTGfYg1xKeIAtJ7wf8NdD9nG83zp/DA47NPTpgfWjyfxyQm+jqrJ5W4Rb3EKH3DnuTjr8xRb7sgG8pzAKiRIklgegigaa4HUJtlRBhRHaeM+2atb0ZVA7bWCscbZO3B3eswBEgx+9cbyTVsp/FANuY7QD/3SwgluOMEweBQm1tm44jU71X8KHqepJ5NG19u1qLiq1skJ90kwJ9oMZHfvUL4dYBjZAOQFCwY6knp8e1EaoUoJFW1ShvLRWLEjAmSZwDx1oNvcWIFqWBMg3Wxn2Bp+54faJkgg8k7ojsJ4H+ZqNRaSNptSASeDMt3MEH5GmnawOkxt/Cktaa5cbfcV4AjEH2AnB6A8UiNlq2rbdqMRu5a4CeAARlj8RHypi3YNr1I8Fs+kgcjqBU6ZlNxvOKlWBC7mzu+PQgTmu+gsZ0nh9trc27aLPqiAzZzDMcnn4TWD4no/MYCQCnM8EfEVpP5OmQKH3MFmT2+WKW0Op/iF32hthirHB3HEBAQc56d+lVdKkKrdsY02kS2Njhd8mZUiQcQN1TqPC1fZvDDYSVVZ2nE5MT0r2ps3kzccoVIn17T9Rn8qzfEvtgoG1tSzgj1AFjHsMmfyqcjpGvqNNZRSZLKVAKBt0fI/HM1y+se07bbFi47AHCuk49txPyimz9sVtqBZW4ZwWYgDaeQQJx7Vmr4jcLGGVFI/9IAEjmJGc1CUuy/j0A0+qZGK3tPdtgwcrOOmRn8q3dJordxZtkMOytkfI5Fc/Yvk7i0Kg6dSemefrRB6oedoXC5IPyPNWSbuq00EDz2Q/wBNxSR9cj61ma3w67G6Lbj+of8A61fT/aG4IDhbn+7kD/cIP1mnB4ladoAZD7AN+eD+RpAc5qLMjKAsOYMYxQbakD0i4vsDI+k10t3Q2nOGAb4xPyYTWLr/AA3bcgQBE8R+Yn6TSGL7pwysuZkDj4iaNuz6oAj2BzP14q38E4H3lj/bP7VRlxDLuAIIxHGevSiwotbWEKhQGPfNe2sBhIiN0HnvQNzru2sz9QCDgdcH9qe0yGJb0CevUEdBTAW0Oqi5B5JGD0Naviv2bt6i1uiLgEBgP9WJjkVj6wDzlZZ7Z/ac/WtseKlGUKJEQfcUm6ElZ871HhV5WKm22DEgEj2gjvSThgYIII6cfrX0Px+0FuK8Mq8EyciJ3ArOawPE/DAxHlqXPJJjqcZnn581adkNCGguXUGbLMDwW3AfKcU/Ye9dBZQiqOZJMT1wPar6XxAFdlzdukbZEqPpmPlTruRbgEBfu/yjzuiZjqYHXoOKHYroAmhMKXuuc5AGI9iST/am9UFEC2WK4+9yT8fak7e0WyS+0KYE5JOCRjqAR9RTWm1SkYG/36THaSf/ABU4FykZ1rRo5VnlYbawjryA0ESDB9Qz3nBrb8I8aFqTCqtxmZgBn75GJEYAAFLaS8VdwUVluo1shvUASrBWxHqE4PQx2oOneFIEgzkniOePmO3zmiSUlkpSccnarrvMwothiJDCVIWcB+ASMZAMxVYvJcVmbdbOGlQI4kTMEASZrE+zto3GkQdpIOTEkEjcVGAY5+Vb5072yr3FKqQGEXFMZ6qwMdYntxXJNUx/J7KjTorh7bDy2aCO2Oh4Pwwc17RQj7SCysTAkGJ5AK9IMwffJqzaNXDlLrA8kztBn4KFzxxU+E+Ew5Zg3sGEcz07xPFCuXxJrBC3Nu0MP5ZESWJKmTIaTDDHU+1Ft6kKCFfeoOZEKCRIAB4MA8Ac0pq/CWN9mVrTc7VZ4IIiFgZiZz8MUW1r20wi/bNmeIG4E9f5iwW6nPeo4u6sri2jTGomfMBJGJAEdP6eKzvEvD/MhVYC22HOdwIiAAOT09qcWyHLFmWI9IGMRkmDzHxNIpaZWKrv2zKkEHcOTM8Hp8K79j0CbwGztdbakXASLbXiSD2IXjAxO3pNYnidh9Oi+bd2k4CoZOM9sDPauwR2XchQbOjt94mJaZHeR0isrW6e3edPMthhG3diRk8989z1psEcUh8yfS9z4t+/H1FOaPwVrhhRbHsoLn/4+n8667U+D6S26gQSMABXbcc9CAFx8sTWollGRlFw21JVtoUAcYG72M45+FAHLaf7FbhHWCZhRxEyJ96qn2MXcP5uJwYPwmBmJP78V09jVkM6BgpCnYQmGn8Lj8SyOke54FWsXibgbyy7IQCSI9BES3pzgGCRgg0h2ctd8AvoNpVWDkhfXEbT6mPpn5z9aBrdK+m9F5CuZUj1CD1DKDIPau9taa0GS6+0KQ5kklgDxbRVEFTBOOKTtaBbpAuqu0kjdJZRwFDEjB7xieJmlYHCWNWX3MolBxiWMHr2ra0GnIUhVy4BY9h+3wpuz9nw999zslpZVTathlmYXdMQp98yYpbV6bUWJG3cowXt+qM9V/tNJjRLqJ2oogczkmgX7R627cfD+1es/aBLgI3AOMGUj8uaQu3rm6SVcdIbHzBoCwi6YiSAfgpI/KYog0Tsm1Sg+IEx27UqviXkgi4VnkBTx9aH/wBdQmW244xnryZH5UBYb/pDJJZwSMnaAo+ZWgXtX2z8D+/A/Wi2Wu6jcLFskdTICzxy5GcjAzXtN9jb9xou3UtjsCCeegxH58UAZAv7rgjESY/KnNxX1Z6f2re/+nNFplLX2N4kj0rdhxAMjaMQcZkdPhWbqxpDcbyvMtD8JZtwWeNwJIgdwf7VEmNWZyWHNhrt26rrI22lcE8//GM9Oa6DQaaxdtr5QG1VG8bsycEEH1DMGRieDArmvKtOjbhF5HQkhpDjd6iMdQZEYG2t619m7QcKb09FCNn8RiYInjjjPM028YdCSb6Kf/Tod1trZCW2JUsLgZsMAWIgxHTImRFLr9itQbbssAKQCpf70En0gAyQIMEzPetzw37MrauW3Vbg2BskQJYR+taFzT3NRkvsYgelQxMg8jPsTAPX41lPyy/p/o343dM5geH6a4g8zzLd9YmV322Q8MhGc4wRHuK2vB7emRFt7LVzeAJCqSTmeASNognFFfRFQ6sTct4McMcxB4mJJ+8OOmap4f4Clh2dGBBgBwZYLGRIGT7dj9YnLkqG4qO2Bu+D/d8vyRBAJ/mYj7x2j0sP9IOeg6VzPiOhvq5BtFpJJInacnK7ogEQQPpXd32ItgKTuJkMxkGcQA0iAIOOke9B1GlZbgS4AymDGZWQCQrDtMzx8Oa0XkUTOUkxLwl2sMZX0vtFtQ0Sf6iT2Bz0+Oac8xzKXRb3NG9GUfdEBiAqyJ7Hp+cWNbaJEbWLD0K5jjHUc+4zxTV4bPvGNxH3hwYnBwY/vWTk5OxflxVCj+DMv8y0qKFkhTkQOwZgDgzJ78daMlq/cK29/wDMb7rpb+5zKlGY8xypGRwaJprKByblwABevDLMQAAQc/MQTmg6nUGCtlSFC/8AcIxG4DgkxkESxMf6eAXixqbYl4gqWz/OYPdI2lgACZHEc8GMAUzZ8WZlVERnIA5yNowDBnOQN0znk0klvc5wDcQKuVIgHEkTtMdDHvTN25dUFbTiQZLekEjgTCgTjvxFJ5M3Nj2ttSpj0kHBkCfgQeKm2x8r1AFo5n72esYECTVUALHeZJ2kHgCCJAMxJ96buIN4thwIPIEoB/u6t7fGu/lkuqE03hSFEz0PGemR+vtVxoSBDnJwsHgdpX4nqe9aY0sGFZSYJVcyQOfy+lBFhmXdCjdBiZP6QPjzQBnWPDjcHlW5OZ9RP4ccnr+eK0NdoGRDsuDCwwgDccyMyw/D1lj7VYHavqtMP9uf+RXrfj+mEWnht3HVh7OCOegHNA7Ml79q3tLu6tgsQCSwkkek4CxjnNHe8oZipdhcGCV4YiS3p56ZNF12otLAtndbWWAjaUwN5YwDs24wYBnmsvVfaCytuNxDbgdwYMCvQDGO2ZOeREUZDA1qgPvMbkCCr7juBJwAVAIPPGaMty0673d1lTsa4TwMAEt6uOAcxOBWJ4h9owLcqGuFQCF3RA7e3MwBPNZ1/wC07TuFoLwcjcO4GecnPeKriTZ1Q8Q05aA5b0ksoEk9zt60B/tLp7QcqN42yu4sCcwR7/PtXJuS1sOmLjMwMHOMsSAMAkAAf4Y1Jdgoe2fLB2rCkLu7GOQB1xRSBtmprPG7F4OtqwIIKb2WCA+F4EAzkSazmsLatgt9xe3xifj71bReCOUhCFQmTDRJ+Ptxz1PekPEtU4BstlcSrD5zI7/LpUum6QJ0avnWWUtZs2TtGTcVmaB2MkMTGMcdBVSyPC2yLeCSxt4kH8MKD3x7c1z58KZYa2SnUI59JMT6T3M4n60xe8QulIxM8RgHPfr/AHq1Qsmha1AAKk3DBMRCiYgkiCTnpPtQ0O0EvAEyDMfn+1J6e/deFBE+y7oqqeF32YtcLNj7q9PiMx+VV8ULJF9w8wIHVonHE1sXxaQfyVZQoWYCjcTIBLHLdQRIiaY032Yd1AbbbMSNxHU4wMcjqZpnT/Z65bYG9JUzutqoCMoEAgqI+OP3qXWxq9GBY0jEsTJUAgbXChJ9W3cY6DgmnPA/D2Z1cWbl1Z3THI6AhmAIkczmDXQaTwdGlBaLLyu4QUziCsCR7iTImerdvTX0t+TbubdjBd+1fShkqGMgTn7w+lYyZqk/ZXS2mZ9jAJuDAfyQpHJENbnOYgmTNEv+HmxbQ3GwxHrtsykwZ9IztJI78jpxSKeFHzoe9dZlLTDAgZgfdAmV796buWzMLEoIGI64nYfUevSsHBvISX2O6nXK0XFtXgGbaZyxeJLEc7feAMd6Bb0OzcylwxgxskRHDKuT8R6hXrmsbICOIAyVmT/pPacweB3NY+n8V1Cu2wG4u4j+Z6SO8EKWz0BpKL6M8s6EW1uAqSp3crJMe4xI+YFXVPMJAYbgBbl1C4AABkxODMTHuKytRpzcH3RJyQZDZ59SkBvoOKtpbh/rdEj7jciI+6Yzx06fCs6YJKqRp+KeENYcR/NVh6dzKAcDtIAGT+goXirsqWpC+kEmOR+Has5/L5dgj7WaNmcB9+wGZEczG3fkn4DHtUL4orvuCHgFd6sx+ZiO/DYpZTvQ4pJAjG5YLFiGkNtUqNwg7D94k9h25mi6rXLZYeggxtyCex9Q3ETIJ45ap1+ouXVhHCGQDEzABwJBjIHtFDsLJgvsYDBHB4gjmPgflNPDQJ07C2dUrXAlxmC5KSCFjGRtAECRnmheG6JUusysFdgd25N4IBAG0HEf6ueJyZI9RqnR23AqIOJE/GB0bmh67wYMdwLSc7gxGCBgEjjH5U8p0ZWM+Us/zCWRjJMZEDiF945PQ1a34gbjQq+gE+pjk9vnwea9assIxOM8Z7GAaGzyCAxGQCY98wK7tZNdhPN9ZgwSI5I59x/maKr3LWbfEeo8x8B/nWqC2QAplcRlZk94JEH3zxTGntqHIBBnAyeY9yOs8nrQ2wS6Lf8AWLu31EGPxKoyPYcDNchqfDEe5cO65LSQoidwkndMz0zxXW7AfQovGR+FUws8wR3+NCXQW1JWSd0kSc9OSIHyoTCjkbfgNxf6lEQCDyOY9PY/LFamn0llbSq4ZgGEDJIZoyBJwYFbXil7b5YB2s7BRtO2fSZmOkc9K9qLKKxCkx6cgzngzAxnHyo5BRm+KWnS0SjWwQygEqCQIM/pySRTKeJs9pVPluYEsIie46/LqKLrEtyFur5lsxIBjg4zM0PW6ZPKP8HaW2TghgZI/qUHEjMSfjS2CWSNHYZmM7FQDDExP5Z47da9/F7WVSYd4zx0JHw9zSmm8K1TCW2qNoIn1vJ/qAO0Y6ST70/rvA7KAXChRTtBUMQWPUkSYn4QKzlCUgkkK63SMbO4lSd2BEg4ifTiAR3zWSbdsWwbqbgTO7gysiMYgbgetO6zXFTFi2SDk7T6RAjMe0YAphNmoUHUI4VfSFIKccEQJMmTzmufh5JStYJaMW/b88BFB8uQd28SD06er5CgtetafYtxXgGJKkHMGSRGMxke1b6eDJbcXLBIRRtJJk5GAszPPtBq+k8PR7y3LyvdB3rBA2gg4kEmAY5MmYqoQmsdDUerOft6PzIa0Lvlls/yEMnnlGBM+0Vs6QKzp6LrFlIIVABuAEkIJ298wM1vXvtMEBBtgEYGw47ekMoxPX2qmh06kblDB43KTM+oHEgmDzMdDxmuux5B6vw68to7VRwQT6fU5B4kHtNRpfD2ZbiOVwAJJIZR1gAgExuEmaKdZftKylgApMEicZgSM55pOzYRiW3XPOYAsRETHCq/PXnNSPsjU6ZAAV2Erj1s2ZxJ2wvwJ4IoupuWrcFbV3zYIuH1GTKgYnbwOo6nGKCfNMozHaAC3EYJ5gknv060VfE2ceUsNPq2IgYmOSIp1eQusC98N6jvLHBhYiRyCV9vfNV1u1lFwsU3Y9IM5jC7TyIGc9e9G0tlrjFUUWgFnAwxzBIgCZkHJ4o+nv3FDKYDrAKyACSBBngYjHOBSBmcmuVQx33LQWJ81ZnH9J9Qntiab0ALMEN5ZfIO08YjmABR7mpA3bySxCwEaRPDSADjE/KlLdgq7m05O6JO0GP/ALY44z+VQ4xoIxp2B8Q0twL5lsLcI3ffJEAgy+DyB0M8imLtyztG9mWQvpUy04gmMjqT7/SptK5dZZCOTBbcQRB3QY46DtUjRENuFtRJIxgkCMmOeJyenWKTjHReXlix8Wtz93dOJ8sknA7d5jiieK+IWbwCuSrpJ8trXlkkx970zMChamxde7NkBbcy93LMvsJEKfc/Gq6awSMo6hvvXvMO4j/ey9TjaIA+VDj6M+OSbGntXlbyX/mCPSQCVPMAtls5mZq2j1SoH822txmEBS0bRHKzECQeDQLGgJYbWfzM7SHPJnMnGAOY61saSw4XbqfLY9CRggxyRgHmYis5eNsp2Yd6+WWYJiVInIGDEkDHw+teGtJXYLi29rf+oO4xG3JMc03qdFYnc4cZ2g+Z6YDGBxu4P5fVq/orO0SJ9+v1+dNeJmfGtF7OrncygQrQVU/dPbP60xqNUGWFHPJ+XT+1RqLyxtJQACYUe3XvFI/xUNbItkwZOOBziAevcV0X0XXZYNNzcAWaAJIx85BnE4FO61RcH/aHMxwCZ5NAZ71ybg2nyz6zzz/pwJjsKZ8P8QadrQQ33SOZ9xQlSyNu3gSt6go8yy3CucEE4wAVxgmcDr1qdHcRY3gjqJ6dO1a/jOgtraNy5c2hFJ2iPV7ZyZ4x3rDuac3UU2+okzyPbntSi02Duh172mdGIQ+Yq43AmJJGDPPX6V7TKqwotP6pknme8k8Z96zh4Wy8ZPcY+VaehubF9Sq8EzuPqyOhnApypukJJpWz1yGw222pBiWJkjgGOJpH+IuF1D+ZsYRCMGPzkY/KnLgVywOQRMCWyOBPTP6Uu+qAMsrmB90YIPy5x1oSBsGWurIRSkEkMVMjptEmOJPE0PV3btw3HZvSBCiQJHTbMAk9YzR38RJwrGFE8njOO3/imtJfCoFRFYgEzdEQfaOT+lFtMdGMbd8Lb8pkU8tg7unpEc1r/wAcbhKhjIwdxGSOcx+lWuXXZZIyZwYIjEZ6Qc0nYtE/9xQACSWHUdPeadNk2HthkQgGAomGg4n8ORJ7AZr17eV+8EVo2nbkA9WJOKUuAFiUnYIE8yfvYBjAHWmLt1nO4wIAC+kcDicRPc9ZpDoHoLB2tLSONszkcMCAf8+NMpq2SyVRNpJG0nAz96J/egnUeWdqiCQD6v6jzH5UK829GJjzDgE5A4iFwO/XpR9h9DOq193yGV1DNiAojMjlh0J6+1UGhuICX2q0gAephPWSCJHx7e9Qtjau3zJAgwG6zPfn2qdb5jBfXBBkHjoRmOaWR4QW5rCWIUKM8jIUHBnqSP3oWnsXFuMxuKmILggFwCcf6SQOKDYQ2twtuRIHmQccHHE/+aK6hwc7IUlgZlsj6n+9HYdD+m1C20jaJaWMRIwMHmcDvSDvaZ2JDb3KiG9SkACMDA9zzimLFkIAbuFImfYGRHzz2pG1rAjblUGGnKwDmZXrweaKBDWovKkiBuxt2rIBGYLdJzFB0+p2WiqI4aZuO3q25HIMmZAgD3oUK7MLcswywMnv7HvRbdwqmxVUtGdwBx04+NFWPQDUKDbRlljiAoG1gMluZ+UUbWeMMYUQhLAk/wClSGbGOYj2mmbBUsFuDAwNrwcwOgIiKH5CgtutzE7Zz164E8VNeyrXQXT3EVLguKys43YOTuJIJM/EUuji2Nt7JnG44A4ESfnVNXLsH64kYzHJzx9Ke8v0/wAtLckZumT3wsjkVaM2hXVeGt/EKqMCwhi9tgQAVjE9PYd6CQdwWUuxIAeOSRP0E/WmtJtR/WzCFgMTJmBwAACP8mia5Uto6243XGUuVywO3sQJBj86TdjSoRfw5nVT6njIxAWP1I95peyHtkxbZx2DGJ7+k805otQ9shPUFYzLEYEZHGa0j4bZIBW7APtyflQvsG/RnaSzZ83dcubWJAAjE/PGa1NXolVCVaT0zya53S5cz7fnWnqPSwA4ir0ydkaWwUMkKfiJ/fNDv6ZCWYkiSCNo+uKvZumRmh/xbedE4AkYHIj2q9k3Q/YZXHBAXgEfTmhvoyYIBHWJOfoa1fGBOnLdYBnjPyrnrF1jatyTkic+9ZJF3g8LJRsiZ7T+5NGTQWwDtBG4ZinCuGHbj9aXujasjBoAQsaULtlWMST6uMnr/wAVdNzOrQNvEKJIjkk/tRrn/wDWV5O4sQSCR+lUCbSgUsBE4Y9jzmnoNjlzVC24hQ69VI5/tQdH4gbrkG2UUcFsEnMwB0+Paq6a8ScngE/OeataukqZzntQkIJq1ZYYOFUgjvnH+fOh6MXGDKhLEr1A46kcRFe8StAOpAgyo+RotxoO0YHt8O/NShsynuuALaORwGkSSM5nt7dqNdcfdmd/IBjPOI68VuW9Gm3j656e9ZV0xfSP6SfmIimFk3tIwQB0JGB6jiOk9a8mhUt6yV4G6MKO8YxTl++wUsCZGQfePelr99nRWYydoyaVDTHfGfDbdoLteQZAMgdJJA60nb08IbrOfKmBjqMH5V5dOp05uFQXCEBiMgSBigae+xtIhJK7iY94+tNMGCGjtbtyOG3mWLT16D2rRNtYJi2x+H+fSgC0NwEdf2p3wzTKUvkiSqkg9vhTaFZmWAV+8ZDdAM/Kfai2QDt9JjHHJHGZ4+VNi4Wt7WyBET/tnnmr65BbtoyekkAGO3NSPZnsQHb8KjM7iRz29/eqiybrrClVO47ieR/eR8K0NOgfLAGQJqfHtGiqCFAMn9DTSexWtAW0CHKsB0PX5Z+FUu6bYC5aPT97PA7e1K+G2h5JwMmTj3pjU6JFCQsSaAERfW6o8suRwzEjaT7YotmzCgB2URwAcdCfnFOaFRtYQMTGKzb19lulQYBgR7E5pDROqtkttPTCkjJz071oJ4e1lfMcyG2gTOO3NI+IMYHz/Wnr7E2gpJK+nBP+kn9apOiWrM7xFXu3LbW/up+Z6ivPHDNEYAAP7UXVHaqhcCJxWmmnVlBKgn3E/rSb7HVH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790700"/>
            <a:ext cx="5391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SEBUUExQWFRUWGBgaGBgYFh8eHxwbHBkYHBocGhwYHSYeIB4kGhgaHy8gJCcqLCwsFx4xNTAqNSYsLCkBCQoKDgwOGg8PGiwkHyQsLCwsLCwsLCwsLCwsLCwsLCwsLCwsLCwsLCwsLCwsLCwsLCwsLCwsLCwsLCwsLCwsLP/AABEIALsBDgMBIgACEQEDEQH/xAAbAAACAwEBAQAAAAAAAAAAAAADBAECBQYAB//EAEAQAAIBAwMCBAMGBQMDAwQDAAECEQADIQQSMUFRBRMiYXGBkQYyQqGxwRQjUtHwYnLhFTPxQ5KiFrLS4gc0gv/EABkBAAMBAQEAAAAAAAAAAAAAAAABAgMEBf/EACURAAICAgICAgEFAAAAAAAAAAABAhEhMRJBA1EiYRMEFDJCof/aAAwDAQACEQMRAD8AcTUH8IGarZ0jb56DJFCN8W4IUzim7Nw3ZYYIHAqMo1tHr2tQmAsUG5pwCW3fKh2bWSXmK95SsQRMCjlxHVg7Wm3tmQBVLekZ3IXIFOarTM//AGnAH4or152tWYt8jrRgVvQHU+gbNuaXS1mWBEV4+KhgCzZoWq16vHrip4ou2PWrSG2WZs9BSq3HBAUemr2ryKJiaje0kg4pOPQ0wV680ElZoGkgPJEitDcZjAFDS1BliI7VVUTZ5dqsGgCk9YwLbhT5UEmBiptaUHDwCTSrsLEbeoIALZpzzt646dKcueHWwvOaDpUVCIGaHJpAKi1kEGB1FG1WnG3duj2o4gkggZNPLo7bEICPea5eTYmpdCen0JKErmRSDXDaeGXmm/EfHRZPlr6gO1L/AMYxUO64PFD5CyTcZQJWZNXsuAPVzQt4kAZq+ru7sAZHNPlJ6Ek27GHBJEH00BUYO2cdKHovFLS+lgxApvSOLzN5SgACSGNU5NrJaUoov4TdUK3mLuJ4NI6tGUSBia9cvqWhSQZyKJr2KrO7ilHkyeTspc0pJXaSJ71NnTwWVmzVLOrYj1Cexr1xhEg596dsr5NZDOFWOpqBcSfumi282g6wWBgig6prkiF5o5NIlcuxW/oVdhyooVnwZQ+WJFHNvEkyw6UW3rVJAiDS5Oi+MiUtWwfVx0pq2ykfdpDUXWAxB+VDsaxo+7n2qWpMTjJmg0vBq41GzC4MZo6BFAC5mhanTb1kEdsV13kSSrITUag3gApERS7W2AjdxU6fRm1b5kntXhplKS7EGrILWNJFsm22TzNVltpWJkUkt9iQFws5PtTVy4PvAmBipwVkyNT9krhgh4BpjSfZIgFrj7lrW093cp9VLX/EWRdpzRS2h29MpZsBRAGKYt2Qs9jQtIA0FpU+9V10Fo3wIpkjLAGKX1FiREfCsQ+MqggSWmKNp/FXLj04+NEsBZst6VApnw4Kvqb1HtSX8epEMhNFTYLZJJXsKwc2ngVgfEbm55UQO1BaSBHNEuTEjj3pcMY4FLm5FoKunuyAGXHBoarc80ksCTNWV+idRzVb2l2rvyZ/DNFFpsJb2jAt7n6k036tkFcxj2q2j0pNvA2k9qVNq5buEMSTGM0UmGRg29yKqrtYcnvS76U7o3APFZ126+/77Bvyoty259bZPQmqSEXawASGietQCFnbM9xUpYZp3AgkcnrVVJC7OD3NNrsaLWdZbRCWO5zwDUL9m7l+4rbpHbgCpueHsNpiffpWtaaUO1irD8Pc0uXobj7AXfArlowzqO3aqWdKryHuKvwoYvbwUuY7fGh6jRpbIBmYxHFLiOyLGiVSwS4xPTtRka7IBIIXrFOPoWNobSBwaVbzVlZU/rQqJFLtsgE9Dk0qzwMHJ71qDw7asORJyfhVL2hXeGYYHYcVHJdlKSB6ZSYHJ7A81oWrA2gEbDyaz7ZXedpbGflTGrvKVAliZ5jpUt0Yyb0Om0zLBwORFAvWiDCA1N9ttuAWDClb9wtbA9eeTXaJDer3rBBoul8LW4A1y5M5jpQbXoG0EmR+KiWrQbExU5Y8BtX/ACViFYNgRyKztFYDSCYnHzp+xo9zhAROTn9qDdlDs2mZmf3oyg2UTwJkcqHnE/8AFE0ULu80SRgVa35i5ViCeZEkmiXNEcM7ST0pVRTk2LJZ9Q3DBmPavbk4Kblpi4xiAsAcVUuYyAIqiTPveGIGBFsdzNOCzYj0qFY9TSupYxmTJxV7ekO3cTj36VEleRp0GbSAfiBngilf4Zhz6yOnSpF4BTMtHEDArUtC0dMQsm42eay4NBm7Rlam2WTa0Bf9JzQU0Q2hoMDuaataKXCTDHp/ei6zRbW2lgcdKqMX2OyW0rBBhRiZmkblzHNGtJ6o/CO9eFxRMoW6DH51okFg7e7aMt//AJPFWe4m4MC5Yd+/wpf/AKkyyAIXrTmjRHtlzRxQNgGvyZIEz86rrS7bR07UXT6jfKm2EI+6T1o9x7qAFiFXpAz9aba0yEwtu5bCqrEhgMiktitKkE5wxHShXLThi5gtMwDyPj0raa+zhVIQAxgH1cVFrTLboSuKbQCzE8E8U3p7W8ZUbgc5j50nrrZI8ssIM/e6UtpfCyq4utcUfhPT4HmKibrRKb9jmrs2ggIyesZNE0fhNy8puKA1vhTOQRzisu/dSf8A1LRPRsinfDrzokB1UOT0z7RWXK9lSdB71pgm38SmRIqUYQWbJisrxH7SOcA5XBxz70TQNduGWKgdziPeodkcXJYYzfBuGGUhY+op8eHQn/cVFPCkZakdV4vaVYYhnAgwTA+dZf8A1pGYbiF2rAHJPvVJ0V8lQ+mk/mAAhY79adcgCCTz0E0hqtXfRRgAYIxM1ez4qoySyseSwwfhUybFJuI4PD9sENluZ/Q1MmcnvxxQ9G+8jeJk/tVrTnzfLKDZ3Y16GiQhuKwO6J6RUWrg2hes9aFdG24VMEcjbVS0rtiAefjRVjutk3LxUnG7qP8AzRtHrIYE5xEcmo01sbeeDPFMnxsFdioilfxcGaGhWA8Q111Cri0CDx+80HWeKXW9W1YHX5UVSXENMe3ekr+oKkAISvB6RTA0NL5bWxcY7j/SDV9TqkFuYgCs8eFiQ25VngDk0bV6f+rjt3ijlQVZGgtF0DjaQxgCcj4jpVNZpLjyqlQOsnrTGk0SkAKInqMVFqwUJ3Q4II/5xS0PYtpLexSjHexxPQUzYuBG2qgOOQeKtpraAwN2/pt/txS91XRmaWE8CRx7gUmNFnBa4WcYjEfvSWpZEJlyW7E0zrPHLdqyHu7jOIAYn57RArlbn220jgbvSwJ/Cxx0HFJ/QJ+zprziF2kbmAwTRFulkwIM8YiOtclqftraw1uwbxA5uMUUeyqBn4zSjfbW+VKpY01sH2Yn83qowkEpo7qYlWgdRiQaBbuNaksF2mSM9O3tXAJ9oNSI9SrHELP6mKm79pNQV2m8dvMbE/8Axmm/DNi/JE+i30UW1eCXcSOsDtU6K7cYbXUqDiSMR8e9fN2+0GoZQDdYKuABAMfIA0V9W0KGvMx5y1wkT0OY+lZftneWRKUXo+gLYRCVgkzn4dCTXtXoCrhmKrH9LTIP7186bxC8hIS68cH1MevvzR7P2o1C7RKuFnlQPqVgzQ/0z9lKcaqjuFspcRgr7yIg8MDOQRSYt3SduT29PqMfDpWJpftOjGLieVuOWGRPufvCt4+PNYh7Km62NzASoX49qyfjccM1jlDT6JiN7pmQMnk+9F8TsXBb3qolCJEcE8ULVeMNcIcKbimC2ICnt8aVbxBt4MsEY5XcM+5JqXEpxvZ46C6UL7SB1ZQDPxHSh3fDxcG47vTHX6SKNb1zK5i6VU9SZGOnGai946zSgupJPb9etSNeNoj/AKPcGxna2yMYKKcjtPtRBZt2b4KWw5giWEwPahqAw3NcEj+kx+tRpZdNyMBs5HVh7TVKSqiuHoPcteb91jtWZG4A/L2qDorcBjabOOC360mgdgCq3JJgEkQD2x1rUOve2+x/wjkxz1joaes0Kl0MF1JG8qEBEmY+QoutuMHIKwFyC3MViN4Led4uEOoyQmQPj7xmnPELJBgsSSBkzEYwa6NnPH7LbUI3ElROG6Y6GmrXidoYIJAA9UYNL2nLJtaGQYxmevTOOPnTGg1aMwUKc4E4+Xt86Bv2wlq9IJHpXnIifcUPyUI3uskn0x+RolrVRcZbuIkKTnjpiiWtfuAIEkz6Qp6fpVIlmXrtYFIadpX/ADAqbWhOoG9rpJGdsQR8QKNqLHmXfUqkxgOIijeC7bdxtykTnzJPH9O2ktlPQtZ8RVW+Uyc/SiC6HEzu564n5VoarRWbhmYj5D9IrPtWslY2oBIYrMmnJErWANnxNAdm7e04CzjvxRbjODhT+vyrJFq/ufy3QSYDBOnvII+lZt/7LajUFj/Fb45lWgfQx+VKN9g7R0esRrJEXAh/EJGD70qLq7pa6s7pA3D6nNcze/8A4/1A4e03zYftSDfY/USQvlMRzFz+4FKvHdtj/JKqNf7W3LilntasbetpXgj/AG7TDD8/jXIEqTufJPJOT+daGq+zuqtCTa3Ac7CGj4gZisguTyK2hJdZM3fY/wCYDwZ+NUaKVW8Bg/WigTwZrbnZFBC3tFSMjmhzUFv8xRyCg1oQeY4rRsWkcxu2kzJ5B6/KsYv/AMVezbLGAfl/zU2Bu2vCGMhW3icR25/wVfS+DtO4jAOOP3qdLrf4dCrK6kjrlS3SYn/PhQR4zcvHOB7CKbaigim2X1CY2j5nkT/mKZ+zviTWCyHc1liNwHQ9xP6cGg3bbE47YH6VX+EaYMj54rllLlhnVGNZO1W9aVG2XQFbl84PeOhoLBbhXYFYDlkiD75rnU862vpO5T94GD9K0tNpvMUlYHBwOR196x4Vmy+SND+D3KxG7apI9QEY7TQL7eZc3myW2COgVo7xFVtpcQEITdAMkEyfgDyKY0uqkOwDx93aRmTk/GBScnETqrRR9CTNwgQeQMhQO9M+TZVZtM3A/BI+Pq6GrjWu1llDZ+4dgILryQee0GPelP4O6xNsnaoMeoTjnrzAI601NbFaouupUAXAEKlsqWP1jpXtLqB5jZXgfhDfTd0qEsW1AyDtJAAXk9etMr4oEM7AOnSfgf8AzUuSFKVDV2ztm3YfcgAO6Mz1g0paa6CUKKUbJYkTIiI68dKMFZV3K+6DDKABH1JP1qBr5WYnuAQT8a6Lilkim9DlnRrtJzIHpAHJ7e2KW1F8mzs2esmd6jPWJnjoMVl2/Fz5wYXWUcBAqx1y05A+Fat3Vxa3egMxkCeQY7f5NO1IVOLA6WyUXaSsTvkrLExG2RPxp9rjW9xVSNw+9OMD2mPhWTc1azK+lOGDH9GiZORitdb6rb3kFU4AkdeO81QjNvaguVa6T6W4EwR3nvH6Vp3NUiMgVSQxjcIEduaBqNrZtsRIzuwAB3+FZ17V2ww/mgkHkH9DUsaNXTslxLm9mZkJEA4JI9IEYNK6bUngyoSRB7+/vS9jU6cboYQ0bhJEkcTHNB1vilsEEBzOJ2fD3/Wk2Oh/z/Ncpadd4ExE8ewqP+oS4tjcGn1KFIAA5MkfpWNrvErVzcVUhyZLGZ/KO3SoHihZAPMt4HW4wJ/90Vm1K9l3GtDz6wpLG2xjEAkftE0FPEPWJtlVOGVnBMnOOtZN/Vs4K70UjnE565Y5q9u9t3b/AEGMNAIbvEfuTUfi9smjc1V7Sb0ZSZIO8AOM9BMR8SMVknT6VwVa2jzI3FW3L7hh6p+NAtayVkRtIOQSPyihm+jcR/7R+taKCB5MzxP7IAT/AA9zev8AS/pJ44PB/Liub1Xh72n2uCp9/wC/Wux9J4Ikduk/Sl9fpfMQqZPb29xP960TaI4nKoD/AM1O4jkUy/hN5RIXcP8ATn8uaUXUmc/StbRGTzMP8FOeGOoYUk94VW1e9YJzJzRYHWOi3cFjGTBzHTHvS2jtKj7feJ/P96HqdMytKsIMFfVPp6QRH61Oj0bK/qbJ5BP5j/Jo8jtFQVM2dLrUEsSBGIPbvVtPrw3TrH6EVha3w12Jjp3pWzqLlgw6sVI6fsfhNcp0Nm/a18OwPAn8q1vBfEmZfLHIIKjrDTGfYg1xKeIAtJ7wf8NdD9nG83zp/DA47NPTpgfWjyfxyQm+jqrJ5W4Rb3EKH3DnuTjr8xRb7sgG8pzAKiRIklgegigaa4HUJtlRBhRHaeM+2atb0ZVA7bWCscbZO3B3eswBEgx+9cbyTVsp/FANuY7QD/3SwgluOMEweBQm1tm44jU71X8KHqepJ5NG19u1qLiq1skJ90kwJ9oMZHfvUL4dYBjZAOQFCwY6knp8e1EaoUoJFW1ShvLRWLEjAmSZwDx1oNvcWIFqWBMg3Wxn2Bp+54faJkgg8k7ojsJ4H+ZqNRaSNptSASeDMt3MEH5GmnawOkxt/Cktaa5cbfcV4AjEH2AnB6A8UiNlq2rbdqMRu5a4CeAARlj8RHypi3YNr1I8Fs+kgcjqBU6ZlNxvOKlWBC7mzu+PQgTmu+gsZ0nh9trc27aLPqiAzZzDMcnn4TWD4no/MYCQCnM8EfEVpP5OmQKH3MFmT2+WKW0Op/iF32hthirHB3HEBAQc56d+lVdKkKrdsY02kS2Njhd8mZUiQcQN1TqPC1fZvDDYSVVZ2nE5MT0r2ps3kzccoVIn17T9Rn8qzfEvtgoG1tSzgj1AFjHsMmfyqcjpGvqNNZRSZLKVAKBt0fI/HM1y+se07bbFi47AHCuk49txPyimz9sVtqBZW4ZwWYgDaeQQJx7Vmr4jcLGGVFI/9IAEjmJGc1CUuy/j0A0+qZGK3tPdtgwcrOOmRn8q3dJordxZtkMOytkfI5Fc/Yvk7i0Kg6dSemefrRB6oedoXC5IPyPNWSbuq00EDz2Q/wBNxSR9cj61ma3w67G6Lbj+of8A61fT/aG4IDhbn+7kD/cIP1mnB4ladoAZD7AN+eD+RpAc5qLMjKAsOYMYxQbakD0i4vsDI+k10t3Q2nOGAb4xPyYTWLr/AA3bcgQBE8R+Yn6TSGL7pwysuZkDj4iaNuz6oAj2BzP14q38E4H3lj/bP7VRlxDLuAIIxHGevSiwotbWEKhQGPfNe2sBhIiN0HnvQNzru2sz9QCDgdcH9qe0yGJb0CevUEdBTAW0Oqi5B5JGD0Naviv2bt6i1uiLgEBgP9WJjkVj6wDzlZZ7Z/ac/WtseKlGUKJEQfcUm6ElZ871HhV5WKm22DEgEj2gjvSThgYIII6cfrX0Px+0FuK8Mq8EyciJ3ArOawPE/DAxHlqXPJJjqcZnn581adkNCGguXUGbLMDwW3AfKcU/Ye9dBZQiqOZJMT1wPar6XxAFdlzdukbZEqPpmPlTruRbgEBfu/yjzuiZjqYHXoOKHYroAmhMKXuuc5AGI9iST/am9UFEC2WK4+9yT8fak7e0WyS+0KYE5JOCRjqAR9RTWm1SkYG/36THaSf/ABU4FykZ1rRo5VnlYbawjryA0ESDB9Qz3nBrb8I8aFqTCqtxmZgBn75GJEYAAFLaS8VdwUVluo1shvUASrBWxHqE4PQx2oOneFIEgzkniOePmO3zmiSUlkpSccnarrvMwothiJDCVIWcB+ASMZAMxVYvJcVmbdbOGlQI4kTMEASZrE+zto3GkQdpIOTEkEjcVGAY5+Vb5072yr3FKqQGEXFMZ6qwMdYntxXJNUx/J7KjTorh7bDy2aCO2Oh4Pwwc17RQj7SCysTAkGJ5AK9IMwffJqzaNXDlLrA8kztBn4KFzxxU+E+Ew5Zg3sGEcz07xPFCuXxJrBC3Nu0MP5ZESWJKmTIaTDDHU+1Ft6kKCFfeoOZEKCRIAB4MA8Ac0pq/CWN9mVrTc7VZ4IIiFgZiZz8MUW1r20wi/bNmeIG4E9f5iwW6nPeo4u6sri2jTGomfMBJGJAEdP6eKzvEvD/MhVYC22HOdwIiAAOT09qcWyHLFmWI9IGMRkmDzHxNIpaZWKrv2zKkEHcOTM8Hp8K79j0CbwGztdbakXASLbXiSD2IXjAxO3pNYnidh9Oi+bd2k4CoZOM9sDPauwR2XchQbOjt94mJaZHeR0isrW6e3edPMthhG3diRk8989z1psEcUh8yfS9z4t+/H1FOaPwVrhhRbHsoLn/4+n8667U+D6S26gQSMABXbcc9CAFx8sTWollGRlFw21JVtoUAcYG72M45+FAHLaf7FbhHWCZhRxEyJ96qn2MXcP5uJwYPwmBmJP78V09jVkM6BgpCnYQmGn8Lj8SyOke54FWsXibgbyy7IQCSI9BES3pzgGCRgg0h2ctd8AvoNpVWDkhfXEbT6mPpn5z9aBrdK+m9F5CuZUj1CD1DKDIPau9taa0GS6+0KQ5kklgDxbRVEFTBOOKTtaBbpAuqu0kjdJZRwFDEjB7xieJmlYHCWNWX3MolBxiWMHr2ra0GnIUhVy4BY9h+3wpuz9nw999zslpZVTathlmYXdMQp98yYpbV6bUWJG3cowXt+qM9V/tNJjRLqJ2oogczkmgX7R627cfD+1es/aBLgI3AOMGUj8uaQu3rm6SVcdIbHzBoCwi6YiSAfgpI/KYog0Tsm1Sg+IEx27UqviXkgi4VnkBTx9aH/wBdQmW244xnryZH5UBYb/pDJJZwSMnaAo+ZWgXtX2z8D+/A/Wi2Wu6jcLFskdTICzxy5GcjAzXtN9jb9xou3UtjsCCeegxH58UAZAv7rgjESY/KnNxX1Z6f2re/+nNFplLX2N4kj0rdhxAMjaMQcZkdPhWbqxpDcbyvMtD8JZtwWeNwJIgdwf7VEmNWZyWHNhrt26rrI22lcE8//GM9Oa6DQaaxdtr5QG1VG8bsycEEH1DMGRieDArmvKtOjbhF5HQkhpDjd6iMdQZEYG2t619m7QcKb09FCNn8RiYInjjjPM028YdCSb6Kf/Tod1trZCW2JUsLgZsMAWIgxHTImRFLr9itQbbssAKQCpf70En0gAyQIMEzPetzw37MrauW3Vbg2BskQJYR+taFzT3NRkvsYgelQxMg8jPsTAPX41lPyy/p/o343dM5geH6a4g8zzLd9YmV322Q8MhGc4wRHuK2vB7emRFt7LVzeAJCqSTmeASNognFFfRFQ6sTct4McMcxB4mJJ+8OOmap4f4Clh2dGBBgBwZYLGRIGT7dj9YnLkqG4qO2Bu+D/d8vyRBAJ/mYj7x2j0sP9IOeg6VzPiOhvq5BtFpJJInacnK7ogEQQPpXd32ItgKTuJkMxkGcQA0iAIOOke9B1GlZbgS4AymDGZWQCQrDtMzx8Oa0XkUTOUkxLwl2sMZX0vtFtQ0Sf6iT2Bz0+Oac8xzKXRb3NG9GUfdEBiAqyJ7Hp+cWNbaJEbWLD0K5jjHUc+4zxTV4bPvGNxH3hwYnBwY/vWTk5OxflxVCj+DMv8y0qKFkhTkQOwZgDgzJ78daMlq/cK29/wDMb7rpb+5zKlGY8xypGRwaJprKByblwABevDLMQAAQc/MQTmg6nUGCtlSFC/8AcIxG4DgkxkESxMf6eAXixqbYl4gqWz/OYPdI2lgACZHEc8GMAUzZ8WZlVERnIA5yNowDBnOQN0znk0klvc5wDcQKuVIgHEkTtMdDHvTN25dUFbTiQZLekEjgTCgTjvxFJ5M3Nj2ttSpj0kHBkCfgQeKm2x8r1AFo5n72esYECTVUALHeZJ2kHgCCJAMxJ96buIN4thwIPIEoB/u6t7fGu/lkuqE03hSFEz0PGemR+vtVxoSBDnJwsHgdpX4nqe9aY0sGFZSYJVcyQOfy+lBFhmXdCjdBiZP6QPjzQBnWPDjcHlW5OZ9RP4ccnr+eK0NdoGRDsuDCwwgDccyMyw/D1lj7VYHavqtMP9uf+RXrfj+mEWnht3HVh7OCOegHNA7Ml79q3tLu6tgsQCSwkkek4CxjnNHe8oZipdhcGCV4YiS3p56ZNF12otLAtndbWWAjaUwN5YwDs24wYBnmsvVfaCytuNxDbgdwYMCvQDGO2ZOeREUZDA1qgPvMbkCCr7juBJwAVAIPPGaMty0673d1lTsa4TwMAEt6uOAcxOBWJ4h9owLcqGuFQCF3RA7e3MwBPNZ1/wC07TuFoLwcjcO4GecnPeKriTZ1Q8Q05aA5b0ksoEk9zt60B/tLp7QcqN42yu4sCcwR7/PtXJuS1sOmLjMwMHOMsSAMAkAAf4Y1Jdgoe2fLB2rCkLu7GOQB1xRSBtmprPG7F4OtqwIIKb2WCA+F4EAzkSazmsLatgt9xe3xifj71bReCOUhCFQmTDRJ+Ptxz1PekPEtU4BstlcSrD5zI7/LpUum6QJ0avnWWUtZs2TtGTcVmaB2MkMTGMcdBVSyPC2yLeCSxt4kH8MKD3x7c1z58KZYa2SnUI59JMT6T3M4n60xe8QulIxM8RgHPfr/AHq1Qsmha1AAKk3DBMRCiYgkiCTnpPtQ0O0EvAEyDMfn+1J6e/deFBE+y7oqqeF32YtcLNj7q9PiMx+VV8ULJF9w8wIHVonHE1sXxaQfyVZQoWYCjcTIBLHLdQRIiaY032Yd1AbbbMSNxHU4wMcjqZpnT/Z65bYG9JUzutqoCMoEAgqI+OP3qXWxq9GBY0jEsTJUAgbXChJ9W3cY6DgmnPA/D2Z1cWbl1Z3THI6AhmAIkczmDXQaTwdGlBaLLyu4QUziCsCR7iTImerdvTX0t+TbubdjBd+1fShkqGMgTn7w+lYyZqk/ZXS2mZ9jAJuDAfyQpHJENbnOYgmTNEv+HmxbQ3GwxHrtsykwZ9IztJI78jpxSKeFHzoe9dZlLTDAgZgfdAmV796buWzMLEoIGI64nYfUevSsHBvISX2O6nXK0XFtXgGbaZyxeJLEc7feAMd6Bb0OzcylwxgxskRHDKuT8R6hXrmsbICOIAyVmT/pPacweB3NY+n8V1Cu2wG4u4j+Z6SO8EKWz0BpKL6M8s6EW1uAqSp3crJMe4xI+YFXVPMJAYbgBbl1C4AABkxODMTHuKytRpzcH3RJyQZDZ59SkBvoOKtpbh/rdEj7jciI+6Yzx06fCs6YJKqRp+KeENYcR/NVh6dzKAcDtIAGT+goXirsqWpC+kEmOR+Has5/L5dgj7WaNmcB9+wGZEczG3fkn4DHtUL4orvuCHgFd6sx+ZiO/DYpZTvQ4pJAjG5YLFiGkNtUqNwg7D94k9h25mi6rXLZYeggxtyCex9Q3ETIJ45ap1+ouXVhHCGQDEzABwJBjIHtFDsLJgvsYDBHB4gjmPgflNPDQJ07C2dUrXAlxmC5KSCFjGRtAECRnmheG6JUusysFdgd25N4IBAG0HEf6ueJyZI9RqnR23AqIOJE/GB0bmh67wYMdwLSc7gxGCBgEjjH5U8p0ZWM+Us/zCWRjJMZEDiF945PQ1a34gbjQq+gE+pjk9vnwea9assIxOM8Z7GAaGzyCAxGQCY98wK7tZNdhPN9ZgwSI5I59x/maKr3LWbfEeo8x8B/nWqC2QAplcRlZk94JEH3zxTGntqHIBBnAyeY9yOs8nrQ2wS6Lf8AWLu31EGPxKoyPYcDNchqfDEe5cO65LSQoidwkndMz0zxXW7AfQovGR+FUws8wR3+NCXQW1JWSd0kSc9OSIHyoTCjkbfgNxf6lEQCDyOY9PY/LFamn0llbSq4ZgGEDJIZoyBJwYFbXil7b5YB2s7BRtO2fSZmOkc9K9qLKKxCkx6cgzngzAxnHyo5BRm+KWnS0SjWwQygEqCQIM/pySRTKeJs9pVPluYEsIie46/LqKLrEtyFur5lsxIBjg4zM0PW6ZPKP8HaW2TghgZI/qUHEjMSfjS2CWSNHYZmM7FQDDExP5Z47da9/F7WVSYd4zx0JHw9zSmm8K1TCW2qNoIn1vJ/qAO0Y6ST70/rvA7KAXChRTtBUMQWPUkSYn4QKzlCUgkkK63SMbO4lSd2BEg4ifTiAR3zWSbdsWwbqbgTO7gysiMYgbgetO6zXFTFi2SDk7T6RAjMe0YAphNmoUHUI4VfSFIKccEQJMmTzmufh5JStYJaMW/b88BFB8uQd28SD06er5CgtetafYtxXgGJKkHMGSRGMxke1b6eDJbcXLBIRRtJJk5GAszPPtBq+k8PR7y3LyvdB3rBA2gg4kEmAY5MmYqoQmsdDUerOft6PzIa0Lvlls/yEMnnlGBM+0Vs6QKzp6LrFlIIVABuAEkIJ298wM1vXvtMEBBtgEYGw47ekMoxPX2qmh06kblDB43KTM+oHEgmDzMdDxmuux5B6vw68to7VRwQT6fU5B4kHtNRpfD2ZbiOVwAJJIZR1gAgExuEmaKdZftKylgApMEicZgSM55pOzYRiW3XPOYAsRETHCq/PXnNSPsjU6ZAAV2Erj1s2ZxJ2wvwJ4IoupuWrcFbV3zYIuH1GTKgYnbwOo6nGKCfNMozHaAC3EYJ5gknv060VfE2ceUsNPq2IgYmOSIp1eQusC98N6jvLHBhYiRyCV9vfNV1u1lFwsU3Y9IM5jC7TyIGc9e9G0tlrjFUUWgFnAwxzBIgCZkHJ4o+nv3FDKYDrAKyACSBBngYjHOBSBmcmuVQx33LQWJ81ZnH9J9Qntiab0ALMEN5ZfIO08YjmABR7mpA3bySxCwEaRPDSADjE/KlLdgq7m05O6JO0GP/ALY44z+VQ4xoIxp2B8Q0twL5lsLcI3ffJEAgy+DyB0M8imLtyztG9mWQvpUy04gmMjqT7/SptK5dZZCOTBbcQRB3QY46DtUjRENuFtRJIxgkCMmOeJyenWKTjHReXlix8Wtz93dOJ8sknA7d5jiieK+IWbwCuSrpJ8trXlkkx970zMChamxde7NkBbcy93LMvsJEKfc/Gq6awSMo6hvvXvMO4j/ey9TjaIA+VDj6M+OSbGntXlbyX/mCPSQCVPMAtls5mZq2j1SoH822txmEBS0bRHKzECQeDQLGgJYbWfzM7SHPJnMnGAOY61saSw4XbqfLY9CRggxyRgHmYis5eNsp2Yd6+WWYJiVInIGDEkDHw+teGtJXYLi29rf+oO4xG3JMc03qdFYnc4cZ2g+Z6YDGBxu4P5fVq/orO0SJ9+v1+dNeJmfGtF7OrncygQrQVU/dPbP60xqNUGWFHPJ+XT+1RqLyxtJQACYUe3XvFI/xUNbItkwZOOBziAevcV0X0XXZYNNzcAWaAJIx85BnE4FO61RcH/aHMxwCZ5NAZ71ybg2nyz6zzz/pwJjsKZ8P8QadrQQ33SOZ9xQlSyNu3gSt6go8yy3CucEE4wAVxgmcDr1qdHcRY3gjqJ6dO1a/jOgtraNy5c2hFJ2iPV7ZyZ4x3rDuac3UU2+okzyPbntSi02Duh172mdGIQ+Yq43AmJJGDPPX6V7TKqwotP6pknme8k8Z96zh4Wy8ZPcY+VaehubF9Sq8EzuPqyOhnApypukJJpWz1yGw222pBiWJkjgGOJpH+IuF1D+ZsYRCMGPzkY/KnLgVywOQRMCWyOBPTP6Uu+qAMsrmB90YIPy5x1oSBsGWurIRSkEkMVMjptEmOJPE0PV3btw3HZvSBCiQJHTbMAk9YzR38RJwrGFE8njOO3/imtJfCoFRFYgEzdEQfaOT+lFtMdGMbd8Lb8pkU8tg7unpEc1r/wAcbhKhjIwdxGSOcx+lWuXXZZIyZwYIjEZ6Qc0nYtE/9xQACSWHUdPeadNk2HthkQgGAomGg4n8ORJ7AZr17eV+8EVo2nbkA9WJOKUuAFiUnYIE8yfvYBjAHWmLt1nO4wIAC+kcDicRPc9ZpDoHoLB2tLSONszkcMCAf8+NMpq2SyVRNpJG0nAz96J/egnUeWdqiCQD6v6jzH5UK829GJjzDgE5A4iFwO/XpR9h9DOq193yGV1DNiAojMjlh0J6+1UGhuICX2q0gAephPWSCJHx7e9Qtjau3zJAgwG6zPfn2qdb5jBfXBBkHjoRmOaWR4QW5rCWIUKM8jIUHBnqSP3oWnsXFuMxuKmILggFwCcf6SQOKDYQ2twtuRIHmQccHHE/+aK6hwc7IUlgZlsj6n+9HYdD+m1C20jaJaWMRIwMHmcDvSDvaZ2JDb3KiG9SkACMDA9zzimLFkIAbuFImfYGRHzz2pG1rAjblUGGnKwDmZXrweaKBDWovKkiBuxt2rIBGYLdJzFB0+p2WiqI4aZuO3q25HIMmZAgD3oUK7MLcswywMnv7HvRbdwqmxVUtGdwBx04+NFWPQDUKDbRlljiAoG1gMluZ+UUbWeMMYUQhLAk/wClSGbGOYj2mmbBUsFuDAwNrwcwOgIiKH5CgtutzE7Zz164E8VNeyrXQXT3EVLguKys43YOTuJIJM/EUuji2Nt7JnG44A4ESfnVNXLsH64kYzHJzx9Ke8v0/wAtLckZumT3wsjkVaM2hXVeGt/EKqMCwhi9tgQAVjE9PYd6CQdwWUuxIAeOSRP0E/WmtJtR/WzCFgMTJmBwAACP8mia5Uto6243XGUuVywO3sQJBj86TdjSoRfw5nVT6njIxAWP1I95peyHtkxbZx2DGJ7+k805otQ9shPUFYzLEYEZHGa0j4bZIBW7APtyflQvsG/RnaSzZ83dcubWJAAjE/PGa1NXolVCVaT0zya53S5cz7fnWnqPSwA4ir0ydkaWwUMkKfiJ/fNDv6ZCWYkiSCNo+uKvZumRmh/xbedE4AkYHIj2q9k3Q/YZXHBAXgEfTmhvoyYIBHWJOfoa1fGBOnLdYBnjPyrnrF1jatyTkic+9ZJF3g8LJRsiZ7T+5NGTQWwDtBG4ZinCuGHbj9aXujasjBoAQsaULtlWMST6uMnr/wAVdNzOrQNvEKJIjkk/tRrn/wDWV5O4sQSCR+lUCbSgUsBE4Y9jzmnoNjlzVC24hQ69VI5/tQdH4gbrkG2UUcFsEnMwB0+Paq6a8ScngE/OeataukqZzntQkIJq1ZYYOFUgjvnH+fOh6MXGDKhLEr1A46kcRFe8StAOpAgyo+RotxoO0YHt8O/NShsynuuALaORwGkSSM5nt7dqNdcfdmd/IBjPOI68VuW9Gm3j656e9ZV0xfSP6SfmIimFk3tIwQB0JGB6jiOk9a8mhUt6yV4G6MKO8YxTl++wUsCZGQfePelr99nRWYydoyaVDTHfGfDbdoLteQZAMgdJJA60nb08IbrOfKmBjqMH5V5dOp05uFQXCEBiMgSBigae+xtIhJK7iY94+tNMGCGjtbtyOG3mWLT16D2rRNtYJi2x+H+fSgC0NwEdf2p3wzTKUvkiSqkg9vhTaFZmWAV+8ZDdAM/Kfai2QDt9JjHHJHGZ4+VNi4Wt7WyBET/tnnmr65BbtoyekkAGO3NSPZnsQHb8KjM7iRz29/eqiybrrClVO47ieR/eR8K0NOgfLAGQJqfHtGiqCFAMn9DTSexWtAW0CHKsB0PX5Z+FUu6bYC5aPT97PA7e1K+G2h5JwMmTj3pjU6JFCQsSaAERfW6o8suRwzEjaT7YotmzCgB2URwAcdCfnFOaFRtYQMTGKzb19lulQYBgR7E5pDROqtkttPTCkjJz071oJ4e1lfMcyG2gTOO3NI+IMYHz/Wnr7E2gpJK+nBP+kn9apOiWrM7xFXu3LbW/up+Z6ivPHDNEYAAP7UXVHaqhcCJxWmmnVlBKgn3E/rSb7HVH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7975" y="-1638300"/>
            <a:ext cx="5391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hQSEBUUExQWFRUWGBgaGBgYFh8eHxwbHBkYHBocGhwYHSYeIB4kGhgaHy8gJCcqLCwsFx4xNTAqNSYsLCkBCQoKDgwOGg8PGiwkHyQsLCwsLCwsLCwsLCwsLCwsLCwsLCwsLCwsLCwsLCwsLCwsLCwsLCwsLCwsLCwsLCwsLP/AABEIALsBDgMBIgACEQEDEQH/xAAbAAACAwEBAQAAAAAAAAAAAAADBAECBQYAB//EAEAQAAIBAwMCBAMGBQMDAwQDAAECEQADIQQSMUFRBRMiYXGBkQYyQqGxwRQjUtHwYnLhFTPxQ5KiFrLS4gc0gv/EABkBAAMBAQEAAAAAAAAAAAAAAAABAgMEBf/EACURAAICAgICAgEFAAAAAAAAAAABAhEhMRJBA1EiYRMEFDJCof/aAAwDAQACEQMRAD8AcTUH8IGarZ0jb56DJFCN8W4IUzim7Nw3ZYYIHAqMo1tHr2tQmAsUG5pwCW3fKh2bWSXmK95SsQRMCjlxHVg7Wm3tmQBVLekZ3IXIFOarTM//AGnAH4or152tWYt8jrRgVvQHU+gbNuaXS1mWBEV4+KhgCzZoWq16vHrip4ou2PWrSG2WZs9BSq3HBAUemr2ryKJiaje0kg4pOPQ0wV680ElZoGkgPJEitDcZjAFDS1BliI7VVUTZ5dqsGgCk9YwLbhT5UEmBiptaUHDwCTSrsLEbeoIALZpzzt646dKcueHWwvOaDpUVCIGaHJpAKi1kEGB1FG1WnG3duj2o4gkggZNPLo7bEICPea5eTYmpdCen0JKErmRSDXDaeGXmm/EfHRZPlr6gO1L/AMYxUO64PFD5CyTcZQJWZNXsuAPVzQt4kAZq+ru7sAZHNPlJ6Ek27GHBJEH00BUYO2cdKHovFLS+lgxApvSOLzN5SgACSGNU5NrJaUoov4TdUK3mLuJ4NI6tGUSBia9cvqWhSQZyKJr2KrO7ilHkyeTspc0pJXaSJ71NnTwWVmzVLOrYj1Cexr1xhEg596dsr5NZDOFWOpqBcSfumi282g6wWBgig6prkiF5o5NIlcuxW/oVdhyooVnwZQ+WJFHNvEkyw6UW3rVJAiDS5Oi+MiUtWwfVx0pq2ykfdpDUXWAxB+VDsaxo+7n2qWpMTjJmg0vBq41GzC4MZo6BFAC5mhanTb1kEdsV13kSSrITUag3gApERS7W2AjdxU6fRm1b5kntXhplKS7EGrILWNJFsm22TzNVltpWJkUkt9iQFws5PtTVy4PvAmBipwVkyNT9krhgh4BpjSfZIgFrj7lrW093cp9VLX/EWRdpzRS2h29MpZsBRAGKYt2Qs9jQtIA0FpU+9V10Fo3wIpkjLAGKX1FiREfCsQ+MqggSWmKNp/FXLj04+NEsBZst6VApnw4Kvqb1HtSX8epEMhNFTYLZJJXsKwc2ngVgfEbm55UQO1BaSBHNEuTEjj3pcMY4FLm5FoKunuyAGXHBoarc80ksCTNWV+idRzVb2l2rvyZ/DNFFpsJb2jAt7n6k036tkFcxj2q2j0pNvA2k9qVNq5buEMSTGM0UmGRg29yKqrtYcnvS76U7o3APFZ126+/77Bvyoty259bZPQmqSEXawASGietQCFnbM9xUpYZp3AgkcnrVVJC7OD3NNrsaLWdZbRCWO5zwDUL9m7l+4rbpHbgCpueHsNpiffpWtaaUO1irD8Pc0uXobj7AXfArlowzqO3aqWdKryHuKvwoYvbwUuY7fGh6jRpbIBmYxHFLiOyLGiVSwS4xPTtRka7IBIIXrFOPoWNobSBwaVbzVlZU/rQqJFLtsgE9Dk0qzwMHJ71qDw7asORJyfhVL2hXeGYYHYcVHJdlKSB6ZSYHJ7A81oWrA2gEbDyaz7ZXedpbGflTGrvKVAliZ5jpUt0Yyb0Om0zLBwORFAvWiDCA1N9ttuAWDClb9wtbA9eeTXaJDer3rBBoul8LW4A1y5M5jpQbXoG0EmR+KiWrQbExU5Y8BtX/ACViFYNgRyKztFYDSCYnHzp+xo9zhAROTn9qDdlDs2mZmf3oyg2UTwJkcqHnE/8AFE0ULu80SRgVa35i5ViCeZEkmiXNEcM7ST0pVRTk2LJZ9Q3DBmPavbk4Kblpi4xiAsAcVUuYyAIqiTPveGIGBFsdzNOCzYj0qFY9TSupYxmTJxV7ekO3cTj36VEleRp0GbSAfiBngilf4Zhz6yOnSpF4BTMtHEDArUtC0dMQsm42eay4NBm7Rlam2WTa0Bf9JzQU0Q2hoMDuaataKXCTDHp/ei6zRbW2lgcdKqMX2OyW0rBBhRiZmkblzHNGtJ6o/CO9eFxRMoW6DH51okFg7e7aMt//AJPFWe4m4MC5Yd+/wpf/AKkyyAIXrTmjRHtlzRxQNgGvyZIEz86rrS7bR07UXT6jfKm2EI+6T1o9x7qAFiFXpAz9aba0yEwtu5bCqrEhgMiktitKkE5wxHShXLThi5gtMwDyPj0raa+zhVIQAxgH1cVFrTLboSuKbQCzE8E8U3p7W8ZUbgc5j50nrrZI8ssIM/e6UtpfCyq4utcUfhPT4HmKibrRKb9jmrs2ggIyesZNE0fhNy8puKA1vhTOQRzisu/dSf8A1LRPRsinfDrzokB1UOT0z7RWXK9lSdB71pgm38SmRIqUYQWbJisrxH7SOcA5XBxz70TQNduGWKgdziPeodkcXJYYzfBuGGUhY+op8eHQn/cVFPCkZakdV4vaVYYhnAgwTA+dZf8A1pGYbiF2rAHJPvVJ0V8lQ+mk/mAAhY79adcgCCTz0E0hqtXfRRgAYIxM1ez4qoySyseSwwfhUybFJuI4PD9sENluZ/Q1MmcnvxxQ9G+8jeJk/tVrTnzfLKDZ3Y16GiQhuKwO6J6RUWrg2hes9aFdG24VMEcjbVS0rtiAefjRVjutk3LxUnG7qP8AzRtHrIYE5xEcmo01sbeeDPFMnxsFdioilfxcGaGhWA8Q111Cri0CDx+80HWeKXW9W1YHX5UVSXENMe3ekr+oKkAISvB6RTA0NL5bWxcY7j/SDV9TqkFuYgCs8eFiQ25VngDk0bV6f+rjt3ijlQVZGgtF0DjaQxgCcj4jpVNZpLjyqlQOsnrTGk0SkAKInqMVFqwUJ3Q4II/5xS0PYtpLexSjHexxPQUzYuBG2qgOOQeKtpraAwN2/pt/txS91XRmaWE8CRx7gUmNFnBa4WcYjEfvSWpZEJlyW7E0zrPHLdqyHu7jOIAYn57RArlbn220jgbvSwJ/Cxx0HFJ/QJ+zprziF2kbmAwTRFulkwIM8YiOtclqftraw1uwbxA5uMUUeyqBn4zSjfbW+VKpY01sH2Yn83qowkEpo7qYlWgdRiQaBbuNaksF2mSM9O3tXAJ9oNSI9SrHELP6mKm79pNQV2m8dvMbE/8Axmm/DNi/JE+i30UW1eCXcSOsDtU6K7cYbXUqDiSMR8e9fN2+0GoZQDdYKuABAMfIA0V9W0KGvMx5y1wkT0OY+lZftneWRKUXo+gLYRCVgkzn4dCTXtXoCrhmKrH9LTIP7186bxC8hIS68cH1MevvzR7P2o1C7RKuFnlQPqVgzQ/0z9lKcaqjuFspcRgr7yIg8MDOQRSYt3SduT29PqMfDpWJpftOjGLieVuOWGRPufvCt4+PNYh7Km62NzASoX49qyfjccM1jlDT6JiN7pmQMnk+9F8TsXBb3qolCJEcE8ULVeMNcIcKbimC2ICnt8aVbxBt4MsEY5XcM+5JqXEpxvZ46C6UL7SB1ZQDPxHSh3fDxcG47vTHX6SKNb1zK5i6VU9SZGOnGai946zSgupJPb9etSNeNoj/AKPcGxna2yMYKKcjtPtRBZt2b4KWw5giWEwPahqAw3NcEj+kx+tRpZdNyMBs5HVh7TVKSqiuHoPcteb91jtWZG4A/L2qDorcBjabOOC360mgdgCq3JJgEkQD2x1rUOve2+x/wjkxz1joaes0Kl0MF1JG8qEBEmY+QoutuMHIKwFyC3MViN4Led4uEOoyQmQPj7xmnPELJBgsSSBkzEYwa6NnPH7LbUI3ElROG6Y6GmrXidoYIJAA9UYNL2nLJtaGQYxmevTOOPnTGg1aMwUKc4E4+Xt86Bv2wlq9IJHpXnIifcUPyUI3uskn0x+RolrVRcZbuIkKTnjpiiWtfuAIEkz6Qp6fpVIlmXrtYFIadpX/ADAqbWhOoG9rpJGdsQR8QKNqLHmXfUqkxgOIijeC7bdxtykTnzJPH9O2ktlPQtZ8RVW+Uyc/SiC6HEzu564n5VoarRWbhmYj5D9IrPtWslY2oBIYrMmnJErWANnxNAdm7e04CzjvxRbjODhT+vyrJFq/ufy3QSYDBOnvII+lZt/7LajUFj/Fb45lWgfQx+VKN9g7R0esRrJEXAh/EJGD70qLq7pa6s7pA3D6nNcze/8A4/1A4e03zYftSDfY/USQvlMRzFz+4FKvHdtj/JKqNf7W3LilntasbetpXgj/AG7TDD8/jXIEqTufJPJOT+daGq+zuqtCTa3Ac7CGj4gZisguTyK2hJdZM3fY/wCYDwZ+NUaKVW8Bg/WigTwZrbnZFBC3tFSMjmhzUFv8xRyCg1oQeY4rRsWkcxu2kzJ5B6/KsYv/AMVezbLGAfl/zU2Bu2vCGMhW3icR25/wVfS+DtO4jAOOP3qdLrf4dCrK6kjrlS3SYn/PhQR4zcvHOB7CKbaigim2X1CY2j5nkT/mKZ+zviTWCyHc1liNwHQ9xP6cGg3bbE47YH6VX+EaYMj54rllLlhnVGNZO1W9aVG2XQFbl84PeOhoLBbhXYFYDlkiD75rnU862vpO5T94GD9K0tNpvMUlYHBwOR196x4Vmy+SND+D3KxG7apI9QEY7TQL7eZc3myW2COgVo7xFVtpcQEITdAMkEyfgDyKY0uqkOwDx93aRmTk/GBScnETqrRR9CTNwgQeQMhQO9M+TZVZtM3A/BI+Pq6GrjWu1llDZ+4dgILryQee0GPelP4O6xNsnaoMeoTjnrzAI601NbFaouupUAXAEKlsqWP1jpXtLqB5jZXgfhDfTd0qEsW1AyDtJAAXk9etMr4oEM7AOnSfgf8AzUuSFKVDV2ztm3YfcgAO6Mz1g0paa6CUKKUbJYkTIiI68dKMFZV3K+6DDKABH1JP1qBr5WYnuAQT8a6Lilkim9DlnRrtJzIHpAHJ7e2KW1F8mzs2esmd6jPWJnjoMVl2/Fz5wYXWUcBAqx1y05A+Fat3Vxa3egMxkCeQY7f5NO1IVOLA6WyUXaSsTvkrLExG2RPxp9rjW9xVSNw+9OMD2mPhWTc1azK+lOGDH9GiZORitdb6rb3kFU4AkdeO81QjNvaguVa6T6W4EwR3nvH6Vp3NUiMgVSQxjcIEduaBqNrZtsRIzuwAB3+FZ17V2ww/mgkHkH9DUsaNXTslxLm9mZkJEA4JI9IEYNK6bUngyoSRB7+/vS9jU6cboYQ0bhJEkcTHNB1vilsEEBzOJ2fD3/Wk2Oh/z/Ncpadd4ExE8ewqP+oS4tjcGn1KFIAA5MkfpWNrvErVzcVUhyZLGZ/KO3SoHihZAPMt4HW4wJ/90Vm1K9l3GtDz6wpLG2xjEAkftE0FPEPWJtlVOGVnBMnOOtZN/Vs4K70UjnE565Y5q9u9t3b/AEGMNAIbvEfuTUfi9smjc1V7Sb0ZSZIO8AOM9BMR8SMVknT6VwVa2jzI3FW3L7hh6p+NAtayVkRtIOQSPyihm+jcR/7R+taKCB5MzxP7IAT/AA9zev8AS/pJ44PB/Liub1Xh72n2uCp9/wC/Wux9J4Ikduk/Sl9fpfMQqZPb29xP960TaI4nKoD/AM1O4jkUy/hN5RIXcP8ATn8uaUXUmc/StbRGTzMP8FOeGOoYUk94VW1e9YJzJzRYHWOi3cFjGTBzHTHvS2jtKj7feJ/P96HqdMytKsIMFfVPp6QRH61Oj0bK/qbJ5BP5j/Jo8jtFQVM2dLrUEsSBGIPbvVtPrw3TrH6EVha3w12Jjp3pWzqLlgw6sVI6fsfhNcp0Nm/a18OwPAn8q1vBfEmZfLHIIKjrDTGfYg1xKeIAtJ7wf8NdD9nG83zp/DA47NPTpgfWjyfxyQm+jqrJ5W4Rb3EKH3DnuTjr8xRb7sgG8pzAKiRIklgegigaa4HUJtlRBhRHaeM+2atb0ZVA7bWCscbZO3B3eswBEgx+9cbyTVsp/FANuY7QD/3SwgluOMEweBQm1tm44jU71X8KHqepJ5NG19u1qLiq1skJ90kwJ9oMZHfvUL4dYBjZAOQFCwY6knp8e1EaoUoJFW1ShvLRWLEjAmSZwDx1oNvcWIFqWBMg3Wxn2Bp+54faJkgg8k7ojsJ4H+ZqNRaSNptSASeDMt3MEH5GmnawOkxt/Cktaa5cbfcV4AjEH2AnB6A8UiNlq2rbdqMRu5a4CeAARlj8RHypi3YNr1I8Fs+kgcjqBU6ZlNxvOKlWBC7mzu+PQgTmu+gsZ0nh9trc27aLPqiAzZzDMcnn4TWD4no/MYCQCnM8EfEVpP5OmQKH3MFmT2+WKW0Op/iF32hthirHB3HEBAQc56d+lVdKkKrdsY02kS2Njhd8mZUiQcQN1TqPC1fZvDDYSVVZ2nE5MT0r2ps3kzccoVIn17T9Rn8qzfEvtgoG1tSzgj1AFjHsMmfyqcjpGvqNNZRSZLKVAKBt0fI/HM1y+se07bbFi47AHCuk49txPyimz9sVtqBZW4ZwWYgDaeQQJx7Vmr4jcLGGVFI/9IAEjmJGc1CUuy/j0A0+qZGK3tPdtgwcrOOmRn8q3dJordxZtkMOytkfI5Fc/Yvk7i0Kg6dSemefrRB6oedoXC5IPyPNWSbuq00EDz2Q/wBNxSR9cj61ma3w67G6Lbj+of8A61fT/aG4IDhbn+7kD/cIP1mnB4ladoAZD7AN+eD+RpAc5qLMjKAsOYMYxQbakD0i4vsDI+k10t3Q2nOGAb4xPyYTWLr/AA3bcgQBE8R+Yn6TSGL7pwysuZkDj4iaNuz6oAj2BzP14q38E4H3lj/bP7VRlxDLuAIIxHGevSiwotbWEKhQGPfNe2sBhIiN0HnvQNzru2sz9QCDgdcH9qe0yGJb0CevUEdBTAW0Oqi5B5JGD0Naviv2bt6i1uiLgEBgP9WJjkVj6wDzlZZ7Z/ac/WtseKlGUKJEQfcUm6ElZ871HhV5WKm22DEgEj2gjvSThgYIII6cfrX0Px+0FuK8Mq8EyciJ3ArOawPE/DAxHlqXPJJjqcZnn581adkNCGguXUGbLMDwW3AfKcU/Ye9dBZQiqOZJMT1wPar6XxAFdlzdukbZEqPpmPlTruRbgEBfu/yjzuiZjqYHXoOKHYroAmhMKXuuc5AGI9iST/am9UFEC2WK4+9yT8fak7e0WyS+0KYE5JOCRjqAR9RTWm1SkYG/36THaSf/ABU4FykZ1rRo5VnlYbawjryA0ESDB9Qz3nBrb8I8aFqTCqtxmZgBn75GJEYAAFLaS8VdwUVluo1shvUASrBWxHqE4PQx2oOneFIEgzkniOePmO3zmiSUlkpSccnarrvMwothiJDCVIWcB+ASMZAMxVYvJcVmbdbOGlQI4kTMEASZrE+zto3GkQdpIOTEkEjcVGAY5+Vb5072yr3FKqQGEXFMZ6qwMdYntxXJNUx/J7KjTorh7bDy2aCO2Oh4Pwwc17RQj7SCysTAkGJ5AK9IMwffJqzaNXDlLrA8kztBn4KFzxxU+E+Ew5Zg3sGEcz07xPFCuXxJrBC3Nu0MP5ZESWJKmTIaTDDHU+1Ft6kKCFfeoOZEKCRIAB4MA8Ac0pq/CWN9mVrTc7VZ4IIiFgZiZz8MUW1r20wi/bNmeIG4E9f5iwW6nPeo4u6sri2jTGomfMBJGJAEdP6eKzvEvD/MhVYC22HOdwIiAAOT09qcWyHLFmWI9IGMRkmDzHxNIpaZWKrv2zKkEHcOTM8Hp8K79j0CbwGztdbakXASLbXiSD2IXjAxO3pNYnidh9Oi+bd2k4CoZOM9sDPauwR2XchQbOjt94mJaZHeR0isrW6e3edPMthhG3diRk8989z1psEcUh8yfS9z4t+/H1FOaPwVrhhRbHsoLn/4+n8667U+D6S26gQSMABXbcc9CAFx8sTWollGRlFw21JVtoUAcYG72M45+FAHLaf7FbhHWCZhRxEyJ96qn2MXcP5uJwYPwmBmJP78V09jVkM6BgpCnYQmGn8Lj8SyOke54FWsXibgbyy7IQCSI9BES3pzgGCRgg0h2ctd8AvoNpVWDkhfXEbT6mPpn5z9aBrdK+m9F5CuZUj1CD1DKDIPau9taa0GS6+0KQ5kklgDxbRVEFTBOOKTtaBbpAuqu0kjdJZRwFDEjB7xieJmlYHCWNWX3MolBxiWMHr2ra0GnIUhVy4BY9h+3wpuz9nw999zslpZVTathlmYXdMQp98yYpbV6bUWJG3cowXt+qM9V/tNJjRLqJ2oogczkmgX7R627cfD+1es/aBLgI3AOMGUj8uaQu3rm6SVcdIbHzBoCwi6YiSAfgpI/KYog0Tsm1Sg+IEx27UqviXkgi4VnkBTx9aH/wBdQmW244xnryZH5UBYb/pDJJZwSMnaAo+ZWgXtX2z8D+/A/Wi2Wu6jcLFskdTICzxy5GcjAzXtN9jb9xou3UtjsCCeegxH58UAZAv7rgjESY/KnNxX1Z6f2re/+nNFplLX2N4kj0rdhxAMjaMQcZkdPhWbqxpDcbyvMtD8JZtwWeNwJIgdwf7VEmNWZyWHNhrt26rrI22lcE8//GM9Oa6DQaaxdtr5QG1VG8bsycEEH1DMGRieDArmvKtOjbhF5HQkhpDjd6iMdQZEYG2t619m7QcKb09FCNn8RiYInjjjPM028YdCSb6Kf/Tod1trZCW2JUsLgZsMAWIgxHTImRFLr9itQbbssAKQCpf70En0gAyQIMEzPetzw37MrauW3Vbg2BskQJYR+taFzT3NRkvsYgelQxMg8jPsTAPX41lPyy/p/o343dM5geH6a4g8zzLd9YmV322Q8MhGc4wRHuK2vB7emRFt7LVzeAJCqSTmeASNognFFfRFQ6sTct4McMcxB4mJJ+8OOmap4f4Clh2dGBBgBwZYLGRIGT7dj9YnLkqG4qO2Bu+D/d8vyRBAJ/mYj7x2j0sP9IOeg6VzPiOhvq5BtFpJJInacnK7ogEQQPpXd32ItgKTuJkMxkGcQA0iAIOOke9B1GlZbgS4AymDGZWQCQrDtMzx8Oa0XkUTOUkxLwl2sMZX0vtFtQ0Sf6iT2Bz0+Oac8xzKXRb3NG9GUfdEBiAqyJ7Hp+cWNbaJEbWLD0K5jjHUc+4zxTV4bPvGNxH3hwYnBwY/vWTk5OxflxVCj+DMv8y0qKFkhTkQOwZgDgzJ78daMlq/cK29/wDMb7rpb+5zKlGY8xypGRwaJprKByblwABevDLMQAAQc/MQTmg6nUGCtlSFC/8AcIxG4DgkxkESxMf6eAXixqbYl4gqWz/OYPdI2lgACZHEc8GMAUzZ8WZlVERnIA5yNowDBnOQN0znk0klvc5wDcQKuVIgHEkTtMdDHvTN25dUFbTiQZLekEjgTCgTjvxFJ5M3Nj2ttSpj0kHBkCfgQeKm2x8r1AFo5n72esYECTVUALHeZJ2kHgCCJAMxJ96buIN4thwIPIEoB/u6t7fGu/lkuqE03hSFEz0PGemR+vtVxoSBDnJwsHgdpX4nqe9aY0sGFZSYJVcyQOfy+lBFhmXdCjdBiZP6QPjzQBnWPDjcHlW5OZ9RP4ccnr+eK0NdoGRDsuDCwwgDccyMyw/D1lj7VYHavqtMP9uf+RXrfj+mEWnht3HVh7OCOegHNA7Ml79q3tLu6tgsQCSwkkek4CxjnNHe8oZipdhcGCV4YiS3p56ZNF12otLAtndbWWAjaUwN5YwDs24wYBnmsvVfaCytuNxDbgdwYMCvQDGO2ZOeREUZDA1qgPvMbkCCr7juBJwAVAIPPGaMty0673d1lTsa4TwMAEt6uOAcxOBWJ4h9owLcqGuFQCF3RA7e3MwBPNZ1/wC07TuFoLwcjcO4GecnPeKriTZ1Q8Q05aA5b0ksoEk9zt60B/tLp7QcqN42yu4sCcwR7/PtXJuS1sOmLjMwMHOMsSAMAkAAf4Y1Jdgoe2fLB2rCkLu7GOQB1xRSBtmprPG7F4OtqwIIKb2WCA+F4EAzkSazmsLatgt9xe3xifj71bReCOUhCFQmTDRJ+Ptxz1PekPEtU4BstlcSrD5zI7/LpUum6QJ0avnWWUtZs2TtGTcVmaB2MkMTGMcdBVSyPC2yLeCSxt4kH8MKD3x7c1z58KZYa2SnUI59JMT6T3M4n60xe8QulIxM8RgHPfr/AHq1Qsmha1AAKk3DBMRCiYgkiCTnpPtQ0O0EvAEyDMfn+1J6e/deFBE+y7oqqeF32YtcLNj7q9PiMx+VV8ULJF9w8wIHVonHE1sXxaQfyVZQoWYCjcTIBLHLdQRIiaY032Yd1AbbbMSNxHU4wMcjqZpnT/Z65bYG9JUzutqoCMoEAgqI+OP3qXWxq9GBY0jEsTJUAgbXChJ9W3cY6DgmnPA/D2Z1cWbl1Z3THI6AhmAIkczmDXQaTwdGlBaLLyu4QUziCsCR7iTImerdvTX0t+TbubdjBd+1fShkqGMgTn7w+lYyZqk/ZXS2mZ9jAJuDAfyQpHJENbnOYgmTNEv+HmxbQ3GwxHrtsykwZ9IztJI78jpxSKeFHzoe9dZlLTDAgZgfdAmV796buWzMLEoIGI64nYfUevSsHBvISX2O6nXK0XFtXgGbaZyxeJLEc7feAMd6Bb0OzcylwxgxskRHDKuT8R6hXrmsbICOIAyVmT/pPacweB3NY+n8V1Cu2wG4u4j+Z6SO8EKWz0BpKL6M8s6EW1uAqSp3crJMe4xI+YFXVPMJAYbgBbl1C4AABkxODMTHuKytRpzcH3RJyQZDZ59SkBvoOKtpbh/rdEj7jciI+6Yzx06fCs6YJKqRp+KeENYcR/NVh6dzKAcDtIAGT+goXirsqWpC+kEmOR+Has5/L5dgj7WaNmcB9+wGZEczG3fkn4DHtUL4orvuCHgFd6sx+ZiO/DYpZTvQ4pJAjG5YLFiGkNtUqNwg7D94k9h25mi6rXLZYeggxtyCex9Q3ETIJ45ap1+ouXVhHCGQDEzABwJBjIHtFDsLJgvsYDBHB4gjmPgflNPDQJ07C2dUrXAlxmC5KSCFjGRtAECRnmheG6JUusysFdgd25N4IBAG0HEf6ueJyZI9RqnR23AqIOJE/GB0bmh67wYMdwLSc7gxGCBgEjjH5U8p0ZWM+Us/zCWRjJMZEDiF945PQ1a34gbjQq+gE+pjk9vnwea9assIxOM8Z7GAaGzyCAxGQCY98wK7tZNdhPN9ZgwSI5I59x/maKr3LWbfEeo8x8B/nWqC2QAplcRlZk94JEH3zxTGntqHIBBnAyeY9yOs8nrQ2wS6Lf8AWLu31EGPxKoyPYcDNchqfDEe5cO65LSQoidwkndMz0zxXW7AfQovGR+FUws8wR3+NCXQW1JWSd0kSc9OSIHyoTCjkbfgNxf6lEQCDyOY9PY/LFamn0llbSq4ZgGEDJIZoyBJwYFbXil7b5YB2s7BRtO2fSZmOkc9K9qLKKxCkx6cgzngzAxnHyo5BRm+KWnS0SjWwQygEqCQIM/pySRTKeJs9pVPluYEsIie46/LqKLrEtyFur5lsxIBjg4zM0PW6ZPKP8HaW2TghgZI/qUHEjMSfjS2CWSNHYZmM7FQDDExP5Z47da9/F7WVSYd4zx0JHw9zSmm8K1TCW2qNoIn1vJ/qAO0Y6ST70/rvA7KAXChRTtBUMQWPUkSYn4QKzlCUgkkK63SMbO4lSd2BEg4ifTiAR3zWSbdsWwbqbgTO7gysiMYgbgetO6zXFTFi2SDk7T6RAjMe0YAphNmoUHUI4VfSFIKccEQJMmTzmufh5JStYJaMW/b88BFB8uQd28SD06er5CgtetafYtxXgGJKkHMGSRGMxke1b6eDJbcXLBIRRtJJk5GAszPPtBq+k8PR7y3LyvdB3rBA2gg4kEmAY5MmYqoQmsdDUerOft6PzIa0Lvlls/yEMnnlGBM+0Vs6QKzp6LrFlIIVABuAEkIJ298wM1vXvtMEBBtgEYGw47ekMoxPX2qmh06kblDB43KTM+oHEgmDzMdDxmuux5B6vw68to7VRwQT6fU5B4kHtNRpfD2ZbiOVwAJJIZR1gAgExuEmaKdZftKylgApMEicZgSM55pOzYRiW3XPOYAsRETHCq/PXnNSPsjU6ZAAV2Erj1s2ZxJ2wvwJ4IoupuWrcFbV3zYIuH1GTKgYnbwOo6nGKCfNMozHaAC3EYJ5gknv060VfE2ceUsNPq2IgYmOSIp1eQusC98N6jvLHBhYiRyCV9vfNV1u1lFwsU3Y9IM5jC7TyIGc9e9G0tlrjFUUWgFnAwxzBIgCZkHJ4o+nv3FDKYDrAKyACSBBngYjHOBSBmcmuVQx33LQWJ81ZnH9J9Qntiab0ALMEN5ZfIO08YjmABR7mpA3bySxCwEaRPDSADjE/KlLdgq7m05O6JO0GP/ALY44z+VQ4xoIxp2B8Q0twL5lsLcI3ffJEAgy+DyB0M8imLtyztG9mWQvpUy04gmMjqT7/SptK5dZZCOTBbcQRB3QY46DtUjRENuFtRJIxgkCMmOeJyenWKTjHReXlix8Wtz93dOJ8sknA7d5jiieK+IWbwCuSrpJ8trXlkkx970zMChamxde7NkBbcy93LMvsJEKfc/Gq6awSMo6hvvXvMO4j/ey9TjaIA+VDj6M+OSbGntXlbyX/mCPSQCVPMAtls5mZq2j1SoH822txmEBS0bRHKzECQeDQLGgJYbWfzM7SHPJnMnGAOY61saSw4XbqfLY9CRggxyRgHmYis5eNsp2Yd6+WWYJiVInIGDEkDHw+teGtJXYLi29rf+oO4xG3JMc03qdFYnc4cZ2g+Z6YDGBxu4P5fVq/orO0SJ9+v1+dNeJmfGtF7OrncygQrQVU/dPbP60xqNUGWFHPJ+XT+1RqLyxtJQACYUe3XvFI/xUNbItkwZOOBziAevcV0X0XXZYNNzcAWaAJIx85BnE4FO61RcH/aHMxwCZ5NAZ71ybg2nyz6zzz/pwJjsKZ8P8QadrQQ33SOZ9xQlSyNu3gSt6go8yy3CucEE4wAVxgmcDr1qdHcRY3gjqJ6dO1a/jOgtraNy5c2hFJ2iPV7ZyZ4x3rDuac3UU2+okzyPbntSi02Duh172mdGIQ+Yq43AmJJGDPPX6V7TKqwotP6pknme8k8Z96zh4Wy8ZPcY+VaehubF9Sq8EzuPqyOhnApypukJJpWz1yGw222pBiWJkjgGOJpH+IuF1D+ZsYRCMGPzkY/KnLgVywOQRMCWyOBPTP6Uu+qAMsrmB90YIPy5x1oSBsGWurIRSkEkMVMjptEmOJPE0PV3btw3HZvSBCiQJHTbMAk9YzR38RJwrGFE8njOO3/imtJfCoFRFYgEzdEQfaOT+lFtMdGMbd8Lb8pkU8tg7unpEc1r/wAcbhKhjIwdxGSOcx+lWuXXZZIyZwYIjEZ6Qc0nYtE/9xQACSWHUdPeadNk2HthkQgGAomGg4n8ORJ7AZr17eV+8EVo2nbkA9WJOKUuAFiUnYIE8yfvYBjAHWmLt1nO4wIAC+kcDicRPc9ZpDoHoLB2tLSONszkcMCAf8+NMpq2SyVRNpJG0nAz96J/egnUeWdqiCQD6v6jzH5UK829GJjzDgE5A4iFwO/XpR9h9DOq193yGV1DNiAojMjlh0J6+1UGhuICX2q0gAephPWSCJHx7e9Qtjau3zJAgwG6zPfn2qdb5jBfXBBkHjoRmOaWR4QW5rCWIUKM8jIUHBnqSP3oWnsXFuMxuKmILggFwCcf6SQOKDYQ2twtuRIHmQccHHE/+aK6hwc7IUlgZlsj6n+9HYdD+m1C20jaJaWMRIwMHmcDvSDvaZ2JDb3KiG9SkACMDA9zzimLFkIAbuFImfYGRHzz2pG1rAjblUGGnKwDmZXrweaKBDWovKkiBuxt2rIBGYLdJzFB0+p2WiqI4aZuO3q25HIMmZAgD3oUK7MLcswywMnv7HvRbdwqmxVUtGdwBx04+NFWPQDUKDbRlljiAoG1gMluZ+UUbWeMMYUQhLAk/wClSGbGOYj2mmbBUsFuDAwNrwcwOgIiKH5CgtutzE7Zz164E8VNeyrXQXT3EVLguKys43YOTuJIJM/EUuji2Nt7JnG44A4ESfnVNXLsH64kYzHJzx9Ke8v0/wAtLckZumT3wsjkVaM2hXVeGt/EKqMCwhi9tgQAVjE9PYd6CQdwWUuxIAeOSRP0E/WmtJtR/WzCFgMTJmBwAACP8mia5Uto6243XGUuVywO3sQJBj86TdjSoRfw5nVT6njIxAWP1I95peyHtkxbZx2DGJ7+k805otQ9shPUFYzLEYEZHGa0j4bZIBW7APtyflQvsG/RnaSzZ83dcubWJAAjE/PGa1NXolVCVaT0zya53S5cz7fnWnqPSwA4ir0ydkaWwUMkKfiJ/fNDv6ZCWYkiSCNo+uKvZumRmh/xbedE4AkYHIj2q9k3Q/YZXHBAXgEfTmhvoyYIBHWJOfoa1fGBOnLdYBnjPyrnrF1jatyTkic+9ZJF3g8LJRsiZ7T+5NGTQWwDtBG4ZinCuGHbj9aXujasjBoAQsaULtlWMST6uMnr/wAVdNzOrQNvEKJIjkk/tRrn/wDWV5O4sQSCR+lUCbSgUsBE4Y9jzmnoNjlzVC24hQ69VI5/tQdH4gbrkG2UUcFsEnMwB0+Paq6a8ScngE/OeataukqZzntQkIJq1ZYYOFUgjvnH+fOh6MXGDKhLEr1A46kcRFe8StAOpAgyo+RotxoO0YHt8O/NShsynuuALaORwGkSSM5nt7dqNdcfdmd/IBjPOI68VuW9Gm3j656e9ZV0xfSP6SfmIimFk3tIwQB0JGB6jiOk9a8mhUt6yV4G6MKO8YxTl++wUsCZGQfePelr99nRWYydoyaVDTHfGfDbdoLteQZAMgdJJA60nb08IbrOfKmBjqMH5V5dOp05uFQXCEBiMgSBigae+xtIhJK7iY94+tNMGCGjtbtyOG3mWLT16D2rRNtYJi2x+H+fSgC0NwEdf2p3wzTKUvkiSqkg9vhTaFZmWAV+8ZDdAM/Kfai2QDt9JjHHJHGZ4+VNi4Wt7WyBET/tnnmr65BbtoyekkAGO3NSPZnsQHb8KjM7iRz29/eqiybrrClVO47ieR/eR8K0NOgfLAGQJqfHtGiqCFAMn9DTSexWtAW0CHKsB0PX5Z+FUu6bYC5aPT97PA7e1K+G2h5JwMmTj3pjU6JFCQsSaAERfW6o8suRwzEjaT7YotmzCgB2URwAcdCfnFOaFRtYQMTGKzb19lulQYBgR7E5pDROqtkttPTCkjJz071oJ4e1lfMcyG2gTOO3NI+IMYHz/Wnr7E2gpJK+nBP+kn9apOiWrM7xFXu3LbW/up+Z6ivPHDNEYAAP7UXVHaqhcCJxWmmnVlBKgn3E/rSb7HVH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hQSEBUUExQWFRUWGBgaGBgYFh8eHxwbHBkYHBocGhwYHSYeIB4kGhgaHy8gJCcqLCwsFx4xNTAqNSYsLCkBCQoKDgwOGg8PGiwkHyQsLCwsLCwsLCwsLCwsLCwsLCwsLCwsLCwsLCwsLCwsLCwsLCwsLCwsLCwsLCwsLCwsLP/AABEIALsBDgMBIgACEQEDEQH/xAAbAAACAwEBAQAAAAAAAAAAAAADBAECBQYAB//EAEAQAAIBAwMCBAMGBQMDAwQDAAECEQADIQQSMUFRBRMiYXGBkQYyQqGxwRQjUtHwYnLhFTPxQ5KiFrLS4gc0gv/EABkBAAMBAQEAAAAAAAAAAAAAAAABAgMEBf/EACURAAICAgICAgEFAAAAAAAAAAABAhEhMRJBA1EiYRMEFDJCof/aAAwDAQACEQMRAD8AcTUH8IGarZ0jb56DJFCN8W4IUzim7Nw3ZYYIHAqMo1tHr2tQmAsUG5pwCW3fKh2bWSXmK95SsQRMCjlxHVg7Wm3tmQBVLekZ3IXIFOarTM//AGnAH4or152tWYt8jrRgVvQHU+gbNuaXS1mWBEV4+KhgCzZoWq16vHrip4ou2PWrSG2WZs9BSq3HBAUemr2ryKJiaje0kg4pOPQ0wV680ElZoGkgPJEitDcZjAFDS1BliI7VVUTZ5dqsGgCk9YwLbhT5UEmBiptaUHDwCTSrsLEbeoIALZpzzt646dKcueHWwvOaDpUVCIGaHJpAKi1kEGB1FG1WnG3duj2o4gkggZNPLo7bEICPea5eTYmpdCen0JKErmRSDXDaeGXmm/EfHRZPlr6gO1L/AMYxUO64PFD5CyTcZQJWZNXsuAPVzQt4kAZq+ru7sAZHNPlJ6Ek27GHBJEH00BUYO2cdKHovFLS+lgxApvSOLzN5SgACSGNU5NrJaUoov4TdUK3mLuJ4NI6tGUSBia9cvqWhSQZyKJr2KrO7ilHkyeTspc0pJXaSJ71NnTwWVmzVLOrYj1Cexr1xhEg596dsr5NZDOFWOpqBcSfumi282g6wWBgig6prkiF5o5NIlcuxW/oVdhyooVnwZQ+WJFHNvEkyw6UW3rVJAiDS5Oi+MiUtWwfVx0pq2ykfdpDUXWAxB+VDsaxo+7n2qWpMTjJmg0vBq41GzC4MZo6BFAC5mhanTb1kEdsV13kSSrITUag3gApERS7W2AjdxU6fRm1b5kntXhplKS7EGrILWNJFsm22TzNVltpWJkUkt9iQFws5PtTVy4PvAmBipwVkyNT9krhgh4BpjSfZIgFrj7lrW093cp9VLX/EWRdpzRS2h29MpZsBRAGKYt2Qs9jQtIA0FpU+9V10Fo3wIpkjLAGKX1FiREfCsQ+MqggSWmKNp/FXLj04+NEsBZst6VApnw4Kvqb1HtSX8epEMhNFTYLZJJXsKwc2ngVgfEbm55UQO1BaSBHNEuTEjj3pcMY4FLm5FoKunuyAGXHBoarc80ksCTNWV+idRzVb2l2rvyZ/DNFFpsJb2jAt7n6k036tkFcxj2q2j0pNvA2k9qVNq5buEMSTGM0UmGRg29yKqrtYcnvS76U7o3APFZ126+/77Bvyoty259bZPQmqSEXawASGietQCFnbM9xUpYZp3AgkcnrVVJC7OD3NNrsaLWdZbRCWO5zwDUL9m7l+4rbpHbgCpueHsNpiffpWtaaUO1irD8Pc0uXobj7AXfArlowzqO3aqWdKryHuKvwoYvbwUuY7fGh6jRpbIBmYxHFLiOyLGiVSwS4xPTtRka7IBIIXrFOPoWNobSBwaVbzVlZU/rQqJFLtsgE9Dk0qzwMHJ71qDw7asORJyfhVL2hXeGYYHYcVHJdlKSB6ZSYHJ7A81oWrA2gEbDyaz7ZXedpbGflTGrvKVAliZ5jpUt0Yyb0Om0zLBwORFAvWiDCA1N9ttuAWDClb9wtbA9eeTXaJDer3rBBoul8LW4A1y5M5jpQbXoG0EmR+KiWrQbExU5Y8BtX/ACViFYNgRyKztFYDSCYnHzp+xo9zhAROTn9qDdlDs2mZmf3oyg2UTwJkcqHnE/8AFE0ULu80SRgVa35i5ViCeZEkmiXNEcM7ST0pVRTk2LJZ9Q3DBmPavbk4Kblpi4xiAsAcVUuYyAIqiTPveGIGBFsdzNOCzYj0qFY9TSupYxmTJxV7ekO3cTj36VEleRp0GbSAfiBngilf4Zhz6yOnSpF4BTMtHEDArUtC0dMQsm42eay4NBm7Rlam2WTa0Bf9JzQU0Q2hoMDuaataKXCTDHp/ei6zRbW2lgcdKqMX2OyW0rBBhRiZmkblzHNGtJ6o/CO9eFxRMoW6DH51okFg7e7aMt//AJPFWe4m4MC5Yd+/wpf/AKkyyAIXrTmjRHtlzRxQNgGvyZIEz86rrS7bR07UXT6jfKm2EI+6T1o9x7qAFiFXpAz9aba0yEwtu5bCqrEhgMiktitKkE5wxHShXLThi5gtMwDyPj0raa+zhVIQAxgH1cVFrTLboSuKbQCzE8E8U3p7W8ZUbgc5j50nrrZI8ssIM/e6UtpfCyq4utcUfhPT4HmKibrRKb9jmrs2ggIyesZNE0fhNy8puKA1vhTOQRzisu/dSf8A1LRPRsinfDrzokB1UOT0z7RWXK9lSdB71pgm38SmRIqUYQWbJisrxH7SOcA5XBxz70TQNduGWKgdziPeodkcXJYYzfBuGGUhY+op8eHQn/cVFPCkZakdV4vaVYYhnAgwTA+dZf8A1pGYbiF2rAHJPvVJ0V8lQ+mk/mAAhY79adcgCCTz0E0hqtXfRRgAYIxM1ez4qoySyseSwwfhUybFJuI4PD9sENluZ/Q1MmcnvxxQ9G+8jeJk/tVrTnzfLKDZ3Y16GiQhuKwO6J6RUWrg2hes9aFdG24VMEcjbVS0rtiAefjRVjutk3LxUnG7qP8AzRtHrIYE5xEcmo01sbeeDPFMnxsFdioilfxcGaGhWA8Q111Cri0CDx+80HWeKXW9W1YHX5UVSXENMe3ekr+oKkAISvB6RTA0NL5bWxcY7j/SDV9TqkFuYgCs8eFiQ25VngDk0bV6f+rjt3ijlQVZGgtF0DjaQxgCcj4jpVNZpLjyqlQOsnrTGk0SkAKInqMVFqwUJ3Q4II/5xS0PYtpLexSjHexxPQUzYuBG2qgOOQeKtpraAwN2/pt/txS91XRmaWE8CRx7gUmNFnBa4WcYjEfvSWpZEJlyW7E0zrPHLdqyHu7jOIAYn57RArlbn220jgbvSwJ/Cxx0HFJ/QJ+zprziF2kbmAwTRFulkwIM8YiOtclqftraw1uwbxA5uMUUeyqBn4zSjfbW+VKpY01sH2Yn83qowkEpo7qYlWgdRiQaBbuNaksF2mSM9O3tXAJ9oNSI9SrHELP6mKm79pNQV2m8dvMbE/8Axmm/DNi/JE+i30UW1eCXcSOsDtU6K7cYbXUqDiSMR8e9fN2+0GoZQDdYKuABAMfIA0V9W0KGvMx5y1wkT0OY+lZftneWRKUXo+gLYRCVgkzn4dCTXtXoCrhmKrH9LTIP7186bxC8hIS68cH1MevvzR7P2o1C7RKuFnlQPqVgzQ/0z9lKcaqjuFspcRgr7yIg8MDOQRSYt3SduT29PqMfDpWJpftOjGLieVuOWGRPufvCt4+PNYh7Km62NzASoX49qyfjccM1jlDT6JiN7pmQMnk+9F8TsXBb3qolCJEcE8ULVeMNcIcKbimC2ICnt8aVbxBt4MsEY5XcM+5JqXEpxvZ46C6UL7SB1ZQDPxHSh3fDxcG47vTHX6SKNb1zK5i6VU9SZGOnGai946zSgupJPb9etSNeNoj/AKPcGxna2yMYKKcjtPtRBZt2b4KWw5giWEwPahqAw3NcEj+kx+tRpZdNyMBs5HVh7TVKSqiuHoPcteb91jtWZG4A/L2qDorcBjabOOC360mgdgCq3JJgEkQD2x1rUOve2+x/wjkxz1joaes0Kl0MF1JG8qEBEmY+QoutuMHIKwFyC3MViN4Led4uEOoyQmQPj7xmnPELJBgsSSBkzEYwa6NnPH7LbUI3ElROG6Y6GmrXidoYIJAA9UYNL2nLJtaGQYxmevTOOPnTGg1aMwUKc4E4+Xt86Bv2wlq9IJHpXnIifcUPyUI3uskn0x+RolrVRcZbuIkKTnjpiiWtfuAIEkz6Qp6fpVIlmXrtYFIadpX/ADAqbWhOoG9rpJGdsQR8QKNqLHmXfUqkxgOIijeC7bdxtykTnzJPH9O2ktlPQtZ8RVW+Uyc/SiC6HEzu564n5VoarRWbhmYj5D9IrPtWslY2oBIYrMmnJErWANnxNAdm7e04CzjvxRbjODhT+vyrJFq/ufy3QSYDBOnvII+lZt/7LajUFj/Fb45lWgfQx+VKN9g7R0esRrJEXAh/EJGD70qLq7pa6s7pA3D6nNcze/8A4/1A4e03zYftSDfY/USQvlMRzFz+4FKvHdtj/JKqNf7W3LilntasbetpXgj/AG7TDD8/jXIEqTufJPJOT+daGq+zuqtCTa3Ac7CGj4gZisguTyK2hJdZM3fY/wCYDwZ+NUaKVW8Bg/WigTwZrbnZFBC3tFSMjmhzUFv8xRyCg1oQeY4rRsWkcxu2kzJ5B6/KsYv/AMVezbLGAfl/zU2Bu2vCGMhW3icR25/wVfS+DtO4jAOOP3qdLrf4dCrK6kjrlS3SYn/PhQR4zcvHOB7CKbaigim2X1CY2j5nkT/mKZ+zviTWCyHc1liNwHQ9xP6cGg3bbE47YH6VX+EaYMj54rllLlhnVGNZO1W9aVG2XQFbl84PeOhoLBbhXYFYDlkiD75rnU862vpO5T94GD9K0tNpvMUlYHBwOR196x4Vmy+SND+D3KxG7apI9QEY7TQL7eZc3myW2COgVo7xFVtpcQEITdAMkEyfgDyKY0uqkOwDx93aRmTk/GBScnETqrRR9CTNwgQeQMhQO9M+TZVZtM3A/BI+Pq6GrjWu1llDZ+4dgILryQee0GPelP4O6xNsnaoMeoTjnrzAI601NbFaouupUAXAEKlsqWP1jpXtLqB5jZXgfhDfTd0qEsW1AyDtJAAXk9etMr4oEM7AOnSfgf8AzUuSFKVDV2ztm3YfcgAO6Mz1g0paa6CUKKUbJYkTIiI68dKMFZV3K+6DDKABH1JP1qBr5WYnuAQT8a6Lilkim9DlnRrtJzIHpAHJ7e2KW1F8mzs2esmd6jPWJnjoMVl2/Fz5wYXWUcBAqx1y05A+Fat3Vxa3egMxkCeQY7f5NO1IVOLA6WyUXaSsTvkrLExG2RPxp9rjW9xVSNw+9OMD2mPhWTc1azK+lOGDH9GiZORitdb6rb3kFU4AkdeO81QjNvaguVa6T6W4EwR3nvH6Vp3NUiMgVSQxjcIEduaBqNrZtsRIzuwAB3+FZ17V2ww/mgkHkH9DUsaNXTslxLm9mZkJEA4JI9IEYNK6bUngyoSRB7+/vS9jU6cboYQ0bhJEkcTHNB1vilsEEBzOJ2fD3/Wk2Oh/z/Ncpadd4ExE8ewqP+oS4tjcGn1KFIAA5MkfpWNrvErVzcVUhyZLGZ/KO3SoHihZAPMt4HW4wJ/90Vm1K9l3GtDz6wpLG2xjEAkftE0FPEPWJtlVOGVnBMnOOtZN/Vs4K70UjnE565Y5q9u9t3b/AEGMNAIbvEfuTUfi9smjc1V7Sb0ZSZIO8AOM9BMR8SMVknT6VwVa2jzI3FW3L7hh6p+NAtayVkRtIOQSPyihm+jcR/7R+taKCB5MzxP7IAT/AA9zev8AS/pJ44PB/Liub1Xh72n2uCp9/wC/Wux9J4Ikduk/Sl9fpfMQqZPb29xP960TaI4nKoD/AM1O4jkUy/hN5RIXcP8ATn8uaUXUmc/StbRGTzMP8FOeGOoYUk94VW1e9YJzJzRYHWOi3cFjGTBzHTHvS2jtKj7feJ/P96HqdMytKsIMFfVPp6QRH61Oj0bK/qbJ5BP5j/Jo8jtFQVM2dLrUEsSBGIPbvVtPrw3TrH6EVha3w12Jjp3pWzqLlgw6sVI6fsfhNcp0Nm/a18OwPAn8q1vBfEmZfLHIIKjrDTGfYg1xKeIAtJ7wf8NdD9nG83zp/DA47NPTpgfWjyfxyQm+jqrJ5W4Rb3EKH3DnuTjr8xRb7sgG8pzAKiRIklgegigaa4HUJtlRBhRHaeM+2atb0ZVA7bWCscbZO3B3eswBEgx+9cbyTVsp/FANuY7QD/3SwgluOMEweBQm1tm44jU71X8KHqepJ5NG19u1qLiq1skJ90kwJ9oMZHfvUL4dYBjZAOQFCwY6knp8e1EaoUoJFW1ShvLRWLEjAmSZwDx1oNvcWIFqWBMg3Wxn2Bp+54faJkgg8k7ojsJ4H+ZqNRaSNptSASeDMt3MEH5GmnawOkxt/Cktaa5cbfcV4AjEH2AnB6A8UiNlq2rbdqMRu5a4CeAARlj8RHypi3YNr1I8Fs+kgcjqBU6ZlNxvOKlWBC7mzu+PQgTmu+gsZ0nh9trc27aLPqiAzZzDMcnn4TWD4no/MYCQCnM8EfEVpP5OmQKH3MFmT2+WKW0Op/iF32hthirHB3HEBAQc56d+lVdKkKrdsY02kS2Njhd8mZUiQcQN1TqPC1fZvDDYSVVZ2nE5MT0r2ps3kzccoVIn17T9Rn8qzfEvtgoG1tSzgj1AFjHsMmfyqcjpGvqNNZRSZLKVAKBt0fI/HM1y+se07bbFi47AHCuk49txPyimz9sVtqBZW4ZwWYgDaeQQJx7Vmr4jcLGGVFI/9IAEjmJGc1CUuy/j0A0+qZGK3tPdtgwcrOOmRn8q3dJordxZtkMOytkfI5Fc/Yvk7i0Kg6dSemefrRB6oedoXC5IPyPNWSbuq00EDz2Q/wBNxSR9cj61ma3w67G6Lbj+of8A61fT/aG4IDhbn+7kD/cIP1mnB4ladoAZD7AN+eD+RpAc5qLMjKAsOYMYxQbakD0i4vsDI+k10t3Q2nOGAb4xPyYTWLr/AA3bcgQBE8R+Yn6TSGL7pwysuZkDj4iaNuz6oAj2BzP14q38E4H3lj/bP7VRlxDLuAIIxHGevSiwotbWEKhQGPfNe2sBhIiN0HnvQNzru2sz9QCDgdcH9qe0yGJb0CevUEdBTAW0Oqi5B5JGD0Naviv2bt6i1uiLgEBgP9WJjkVj6wDzlZZ7Z/ac/WtseKlGUKJEQfcUm6ElZ871HhV5WKm22DEgEj2gjvSThgYIII6cfrX0Px+0FuK8Mq8EyciJ3ArOawPE/DAxHlqXPJJjqcZnn581adkNCGguXUGbLMDwW3AfKcU/Ye9dBZQiqOZJMT1wPar6XxAFdlzdukbZEqPpmPlTruRbgEBfu/yjzuiZjqYHXoOKHYroAmhMKXuuc5AGI9iST/am9UFEC2WK4+9yT8fak7e0WyS+0KYE5JOCRjqAR9RTWm1SkYG/36THaSf/ABU4FykZ1rRo5VnlYbawjryA0ESDB9Qz3nBrb8I8aFqTCqtxmZgBn75GJEYAAFLaS8VdwUVluo1shvUASrBWxHqE4PQx2oOneFIEgzkniOePmO3zmiSUlkpSccnarrvMwothiJDCVIWcB+ASMZAMxVYvJcVmbdbOGlQI4kTMEASZrE+zto3GkQdpIOTEkEjcVGAY5+Vb5072yr3FKqQGEXFMZ6qwMdYntxXJNUx/J7KjTorh7bDy2aCO2Oh4Pwwc17RQj7SCysTAkGJ5AK9IMwffJqzaNXDlLrA8kztBn4KFzxxU+E+Ew5Zg3sGEcz07xPFCuXxJrBC3Nu0MP5ZESWJKmTIaTDDHU+1Ft6kKCFfeoOZEKCRIAB4MA8Ac0pq/CWN9mVrTc7VZ4IIiFgZiZz8MUW1r20wi/bNmeIG4E9f5iwW6nPeo4u6sri2jTGomfMBJGJAEdP6eKzvEvD/MhVYC22HOdwIiAAOT09qcWyHLFmWI9IGMRkmDzHxNIpaZWKrv2zKkEHcOTM8Hp8K79j0CbwGztdbakXASLbXiSD2IXjAxO3pNYnidh9Oi+bd2k4CoZOM9sDPauwR2XchQbOjt94mJaZHeR0isrW6e3edPMthhG3diRk8989z1psEcUh8yfS9z4t+/H1FOaPwVrhhRbHsoLn/4+n8667U+D6S26gQSMABXbcc9CAFx8sTWollGRlFw21JVtoUAcYG72M45+FAHLaf7FbhHWCZhRxEyJ96qn2MXcP5uJwYPwmBmJP78V09jVkM6BgpCnYQmGn8Lj8SyOke54FWsXibgbyy7IQCSI9BES3pzgGCRgg0h2ctd8AvoNpVWDkhfXEbT6mPpn5z9aBrdK+m9F5CuZUj1CD1DKDIPau9taa0GS6+0KQ5kklgDxbRVEFTBOOKTtaBbpAuqu0kjdJZRwFDEjB7xieJmlYHCWNWX3MolBxiWMHr2ra0GnIUhVy4BY9h+3wpuz9nw999zslpZVTathlmYXdMQp98yYpbV6bUWJG3cowXt+qM9V/tNJjRLqJ2oogczkmgX7R627cfD+1es/aBLgI3AOMGUj8uaQu3rm6SVcdIbHzBoCwi6YiSAfgpI/KYog0Tsm1Sg+IEx27UqviXkgi4VnkBTx9aH/wBdQmW244xnryZH5UBYb/pDJJZwSMnaAo+ZWgXtX2z8D+/A/Wi2Wu6jcLFskdTICzxy5GcjAzXtN9jb9xou3UtjsCCeegxH58UAZAv7rgjESY/KnNxX1Z6f2re/+nNFplLX2N4kj0rdhxAMjaMQcZkdPhWbqxpDcbyvMtD8JZtwWeNwJIgdwf7VEmNWZyWHNhrt26rrI22lcE8//GM9Oa6DQaaxdtr5QG1VG8bsycEEH1DMGRieDArmvKtOjbhF5HQkhpDjd6iMdQZEYG2t619m7QcKb09FCNn8RiYInjjjPM028YdCSb6Kf/Tod1trZCW2JUsLgZsMAWIgxHTImRFLr9itQbbssAKQCpf70En0gAyQIMEzPetzw37MrauW3Vbg2BskQJYR+taFzT3NRkvsYgelQxMg8jPsTAPX41lPyy/p/o343dM5geH6a4g8zzLd9YmV322Q8MhGc4wRHuK2vB7emRFt7LVzeAJCqSTmeASNognFFfRFQ6sTct4McMcxB4mJJ+8OOmap4f4Clh2dGBBgBwZYLGRIGT7dj9YnLkqG4qO2Bu+D/d8vyRBAJ/mYj7x2j0sP9IOeg6VzPiOhvq5BtFpJJInacnK7ogEQQPpXd32ItgKTuJkMxkGcQA0iAIOOke9B1GlZbgS4AymDGZWQCQrDtMzx8Oa0XkUTOUkxLwl2sMZX0vtFtQ0Sf6iT2Bz0+Oac8xzKXRb3NG9GUfdEBiAqyJ7Hp+cWNbaJEbWLD0K5jjHUc+4zxTV4bPvGNxH3hwYnBwY/vWTk5OxflxVCj+DMv8y0qKFkhTkQOwZgDgzJ78daMlq/cK29/wDMb7rpb+5zKlGY8xypGRwaJprKByblwABevDLMQAAQc/MQTmg6nUGCtlSFC/8AcIxG4DgkxkESxMf6eAXixqbYl4gqWz/OYPdI2lgACZHEc8GMAUzZ8WZlVERnIA5yNowDBnOQN0znk0klvc5wDcQKuVIgHEkTtMdDHvTN25dUFbTiQZLekEjgTCgTjvxFJ5M3Nj2ttSpj0kHBkCfgQeKm2x8r1AFo5n72esYECTVUALHeZJ2kHgCCJAMxJ96buIN4thwIPIEoB/u6t7fGu/lkuqE03hSFEz0PGemR+vtVxoSBDnJwsHgdpX4nqe9aY0sGFZSYJVcyQOfy+lBFhmXdCjdBiZP6QPjzQBnWPDjcHlW5OZ9RP4ccnr+eK0NdoGRDsuDCwwgDccyMyw/D1lj7VYHavqtMP9uf+RXrfj+mEWnht3HVh7OCOegHNA7Ml79q3tLu6tgsQCSwkkek4CxjnNHe8oZipdhcGCV4YiS3p56ZNF12otLAtndbWWAjaUwN5YwDs24wYBnmsvVfaCytuNxDbgdwYMCvQDGO2ZOeREUZDA1qgPvMbkCCr7juBJwAVAIPPGaMty0673d1lTsa4TwMAEt6uOAcxOBWJ4h9owLcqGuFQCF3RA7e3MwBPNZ1/wC07TuFoLwcjcO4GecnPeKriTZ1Q8Q05aA5b0ksoEk9zt60B/tLp7QcqN42yu4sCcwR7/PtXJuS1sOmLjMwMHOMsSAMAkAAf4Y1Jdgoe2fLB2rCkLu7GOQB1xRSBtmprPG7F4OtqwIIKb2WCA+F4EAzkSazmsLatgt9xe3xifj71bReCOUhCFQmTDRJ+Ptxz1PekPEtU4BstlcSrD5zI7/LpUum6QJ0avnWWUtZs2TtGTcVmaB2MkMTGMcdBVSyPC2yLeCSxt4kH8MKD3x7c1z58KZYa2SnUI59JMT6T3M4n60xe8QulIxM8RgHPfr/AHq1Qsmha1AAKk3DBMRCiYgkiCTnpPtQ0O0EvAEyDMfn+1J6e/deFBE+y7oqqeF32YtcLNj7q9PiMx+VV8ULJF9w8wIHVonHE1sXxaQfyVZQoWYCjcTIBLHLdQRIiaY032Yd1AbbbMSNxHU4wMcjqZpnT/Z65bYG9JUzutqoCMoEAgqI+OP3qXWxq9GBY0jEsTJUAgbXChJ9W3cY6DgmnPA/D2Z1cWbl1Z3THI6AhmAIkczmDXQaTwdGlBaLLyu4QUziCsCR7iTImerdvTX0t+TbubdjBd+1fShkqGMgTn7w+lYyZqk/ZXS2mZ9jAJuDAfyQpHJENbnOYgmTNEv+HmxbQ3GwxHrtsykwZ9IztJI78jpxSKeFHzoe9dZlLTDAgZgfdAmV796buWzMLEoIGI64nYfUevSsHBvISX2O6nXK0XFtXgGbaZyxeJLEc7feAMd6Bb0OzcylwxgxskRHDKuT8R6hXrmsbICOIAyVmT/pPacweB3NY+n8V1Cu2wG4u4j+Z6SO8EKWz0BpKL6M8s6EW1uAqSp3crJMe4xI+YFXVPMJAYbgBbl1C4AABkxODMTHuKytRpzcH3RJyQZDZ59SkBvoOKtpbh/rdEj7jciI+6Yzx06fCs6YJKqRp+KeENYcR/NVh6dzKAcDtIAGT+goXirsqWpC+kEmOR+Has5/L5dgj7WaNmcB9+wGZEczG3fkn4DHtUL4orvuCHgFd6sx+ZiO/DYpZTvQ4pJAjG5YLFiGkNtUqNwg7D94k9h25mi6rXLZYeggxtyCex9Q3ETIJ45ap1+ouXVhHCGQDEzABwJBjIHtFDsLJgvsYDBHB4gjmPgflNPDQJ07C2dUrXAlxmC5KSCFjGRtAECRnmheG6JUusysFdgd25N4IBAG0HEf6ueJyZI9RqnR23AqIOJE/GB0bmh67wYMdwLSc7gxGCBgEjjH5U8p0ZWM+Us/zCWRjJMZEDiF945PQ1a34gbjQq+gE+pjk9vnwea9assIxOM8Z7GAaGzyCAxGQCY98wK7tZNdhPN9ZgwSI5I59x/maKr3LWbfEeo8x8B/nWqC2QAplcRlZk94JEH3zxTGntqHIBBnAyeY9yOs8nrQ2wS6Lf8AWLu31EGPxKoyPYcDNchqfDEe5cO65LSQoidwkndMz0zxXW7AfQovGR+FUws8wR3+NCXQW1JWSd0kSc9OSIHyoTCjkbfgNxf6lEQCDyOY9PY/LFamn0llbSq4ZgGEDJIZoyBJwYFbXil7b5YB2s7BRtO2fSZmOkc9K9qLKKxCkx6cgzngzAxnHyo5BRm+KWnS0SjWwQygEqCQIM/pySRTKeJs9pVPluYEsIie46/LqKLrEtyFur5lsxIBjg4zM0PW6ZPKP8HaW2TghgZI/qUHEjMSfjS2CWSNHYZmM7FQDDExP5Z47da9/F7WVSYd4zx0JHw9zSmm8K1TCW2qNoIn1vJ/qAO0Y6ST70/rvA7KAXChRTtBUMQWPUkSYn4QKzlCUgkkK63SMbO4lSd2BEg4ifTiAR3zWSbdsWwbqbgTO7gysiMYgbgetO6zXFTFi2SDk7T6RAjMe0YAphNmoUHUI4VfSFIKccEQJMmTzmufh5JStYJaMW/b88BFB8uQd28SD06er5CgtetafYtxXgGJKkHMGSRGMxke1b6eDJbcXLBIRRtJJk5GAszPPtBq+k8PR7y3LyvdB3rBA2gg4kEmAY5MmYqoQmsdDUerOft6PzIa0Lvlls/yEMnnlGBM+0Vs6QKzp6LrFlIIVABuAEkIJ298wM1vXvtMEBBtgEYGw47ekMoxPX2qmh06kblDB43KTM+oHEgmDzMdDxmuux5B6vw68to7VRwQT6fU5B4kHtNRpfD2ZbiOVwAJJIZR1gAgExuEmaKdZftKylgApMEicZgSM55pOzYRiW3XPOYAsRETHCq/PXnNSPsjU6ZAAV2Erj1s2ZxJ2wvwJ4IoupuWrcFbV3zYIuH1GTKgYnbwOo6nGKCfNMozHaAC3EYJ5gknv060VfE2ceUsNPq2IgYmOSIp1eQusC98N6jvLHBhYiRyCV9vfNV1u1lFwsU3Y9IM5jC7TyIGc9e9G0tlrjFUUWgFnAwxzBIgCZkHJ4o+nv3FDKYDrAKyACSBBngYjHOBSBmcmuVQx33LQWJ81ZnH9J9Qntiab0ALMEN5ZfIO08YjmABR7mpA3bySxCwEaRPDSADjE/KlLdgq7m05O6JO0GP/ALY44z+VQ4xoIxp2B8Q0twL5lsLcI3ffJEAgy+DyB0M8imLtyztG9mWQvpUy04gmMjqT7/SptK5dZZCOTBbcQRB3QY46DtUjRENuFtRJIxgkCMmOeJyenWKTjHReXlix8Wtz93dOJ8sknA7d5jiieK+IWbwCuSrpJ8trXlkkx970zMChamxde7NkBbcy93LMvsJEKfc/Gq6awSMo6hvvXvMO4j/ey9TjaIA+VDj6M+OSbGntXlbyX/mCPSQCVPMAtls5mZq2j1SoH822txmEBS0bRHKzECQeDQLGgJYbWfzM7SHPJnMnGAOY61saSw4XbqfLY9CRggxyRgHmYis5eNsp2Yd6+WWYJiVInIGDEkDHw+teGtJXYLi29rf+oO4xG3JMc03qdFYnc4cZ2g+Z6YDGBxu4P5fVq/orO0SJ9+v1+dNeJmfGtF7OrncygQrQVU/dPbP60xqNUGWFHPJ+XT+1RqLyxtJQACYUe3XvFI/xUNbItkwZOOBziAevcV0X0XXZYNNzcAWaAJIx85BnE4FO61RcH/aHMxwCZ5NAZ71ybg2nyz6zzz/pwJjsKZ8P8QadrQQ33SOZ9xQlSyNu3gSt6go8yy3CucEE4wAVxgmcDr1qdHcRY3gjqJ6dO1a/jOgtraNy5c2hFJ2iPV7ZyZ4x3rDuac3UU2+okzyPbntSi02Duh172mdGIQ+Yq43AmJJGDPPX6V7TKqwotP6pknme8k8Z96zh4Wy8ZPcY+VaehubF9Sq8EzuPqyOhnApypukJJpWz1yGw222pBiWJkjgGOJpH+IuF1D+ZsYRCMGPzkY/KnLgVywOQRMCWyOBPTP6Uu+qAMsrmB90YIPy5x1oSBsGWurIRSkEkMVMjptEmOJPE0PV3btw3HZvSBCiQJHTbMAk9YzR38RJwrGFE8njOO3/imtJfCoFRFYgEzdEQfaOT+lFtMdGMbd8Lb8pkU8tg7unpEc1r/wAcbhKhjIwdxGSOcx+lWuXXZZIyZwYIjEZ6Qc0nYtE/9xQACSWHUdPeadNk2HthkQgGAomGg4n8ORJ7AZr17eV+8EVo2nbkA9WJOKUuAFiUnYIE8yfvYBjAHWmLt1nO4wIAC+kcDicRPc9ZpDoHoLB2tLSONszkcMCAf8+NMpq2SyVRNpJG0nAz96J/egnUeWdqiCQD6v6jzH5UK829GJjzDgE5A4iFwO/XpR9h9DOq193yGV1DNiAojMjlh0J6+1UGhuICX2q0gAephPWSCJHx7e9Qtjau3zJAgwG6zPfn2qdb5jBfXBBkHjoRmOaWR4QW5rCWIUKM8jIUHBnqSP3oWnsXFuMxuKmILggFwCcf6SQOKDYQ2twtuRIHmQccHHE/+aK6hwc7IUlgZlsj6n+9HYdD+m1C20jaJaWMRIwMHmcDvSDvaZ2JDb3KiG9SkACMDA9zzimLFkIAbuFImfYGRHzz2pG1rAjblUGGnKwDmZXrweaKBDWovKkiBuxt2rIBGYLdJzFB0+p2WiqI4aZuO3q25HIMmZAgD3oUK7MLcswywMnv7HvRbdwqmxVUtGdwBx04+NFWPQDUKDbRlljiAoG1gMluZ+UUbWeMMYUQhLAk/wClSGbGOYj2mmbBUsFuDAwNrwcwOgIiKH5CgtutzE7Zz164E8VNeyrXQXT3EVLguKys43YOTuJIJM/EUuji2Nt7JnG44A4ESfnVNXLsH64kYzHJzx9Ke8v0/wAtLckZumT3wsjkVaM2hXVeGt/EKqMCwhi9tgQAVjE9PYd6CQdwWUuxIAeOSRP0E/WmtJtR/WzCFgMTJmBwAACP8mia5Uto6243XGUuVywO3sQJBj86TdjSoRfw5nVT6njIxAWP1I95peyHtkxbZx2DGJ7+k805otQ9shPUFYzLEYEZHGa0j4bZIBW7APtyflQvsG/RnaSzZ83dcubWJAAjE/PGa1NXolVCVaT0zya53S5cz7fnWnqPSwA4ir0ydkaWwUMkKfiJ/fNDv6ZCWYkiSCNo+uKvZumRmh/xbedE4AkYHIj2q9k3Q/YZXHBAXgEfTmhvoyYIBHWJOfoa1fGBOnLdYBnjPyrnrF1jatyTkic+9ZJF3g8LJRsiZ7T+5NGTQWwDtBG4ZinCuGHbj9aXujasjBoAQsaULtlWMST6uMnr/wAVdNzOrQNvEKJIjkk/tRrn/wDWV5O4sQSCR+lUCbSgUsBE4Y9jzmnoNjlzVC24hQ69VI5/tQdH4gbrkG2UUcFsEnMwB0+Paq6a8ScngE/OeataukqZzntQkIJq1ZYYOFUgjvnH+fOh6MXGDKhLEr1A46kcRFe8StAOpAgyo+RotxoO0YHt8O/NShsynuuALaORwGkSSM5nt7dqNdcfdmd/IBjPOI68VuW9Gm3j656e9ZV0xfSP6SfmIimFk3tIwQB0JGB6jiOk9a8mhUt6yV4G6MKO8YxTl++wUsCZGQfePelr99nRWYydoyaVDTHfGfDbdoLteQZAMgdJJA60nb08IbrOfKmBjqMH5V5dOp05uFQXCEBiMgSBigae+xtIhJK7iY94+tNMGCGjtbtyOG3mWLT16D2rRNtYJi2x+H+fSgC0NwEdf2p3wzTKUvkiSqkg9vhTaFZmWAV+8ZDdAM/Kfai2QDt9JjHHJHGZ4+VNi4Wt7WyBET/tnnmr65BbtoyekkAGO3NSPZnsQHb8KjM7iRz29/eqiybrrClVO47ieR/eR8K0NOgfLAGQJqfHtGiqCFAMn9DTSexWtAW0CHKsB0PX5Z+FUu6bYC5aPT97PA7e1K+G2h5JwMmTj3pjU6JFCQsSaAERfW6o8suRwzEjaT7YotmzCgB2URwAcdCfnFOaFRtYQMTGKzb19lulQYBgR7E5pDROqtkttPTCkjJz071oJ4e1lfMcyG2gTOO3NI+IMYHz/Wnr7E2gpJK+nBP+kn9apOiWrM7xFXu3LbW/up+Z6ivPHDNEYAAP7UXVHaqhcCJxWmmnVlBKgn3E/rSb7HVH/9k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20" name="Picture 12" descr="http://eatmorecookies.files.wordpress.com/2008/06/brown-headedcowbirdsdreiling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45" y="3352800"/>
            <a:ext cx="4457700" cy="349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http://www.suttoncenter.org/caffeine/uploads/files/e-zine/bhcom-f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4343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http://ibc.lynxeds.com/files/pictures/Brown-headed_Cowbird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6184"/>
            <a:ext cx="406284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53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Brown-headed Cowbird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www.allaboutbirds.org/guide/Brown-headed_Cowbird/sounds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lilibirds.com/gallery2/d/2051-3/northern+harrier+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0960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7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z.about.com/d/sanfrancisco/1/0/T/_/-/-/coopershawk8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392430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010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kitundu.files.wordpress.com/2011/07/mantl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715327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17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globalneighbourhoods.net/wp-content/uploads/2010/07/juvenile-bald-eagle_660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00099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097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hQSERQUEhQVFBQUFBQWFBcVFxQUFBUUFBQVFBQVFhQXHCYeFxojGRQUHy8gIycpLCwsFR8xNTAqNSYrLCkBCQoKDgwOFw8PFykcHBwsKSwsKSkpLCksKSksKSkpLCksKSkpKSksLCksLCwsKSkpLCkpKSwpLCwpLCwsLCwpKf/AABEIALcBEwMBIgACEQEDEQH/xAAbAAACAwEBAQAAAAAAAAAAAAADBAECBQAGB//EAD8QAAEDAgQDBgMGAwgCAwAAAAEAAhEDIQQSMUFRYXEFEyIygZGhscEGQlLR4fAUYnIjM4KSorLC8VNjFRYk/8QAFwEBAQEBAAAAAAAAAAAAAAAAAQACA//EABwRAQEBAAIDAQAAAAAAAAAAAAABESFRAjFBEv/aAAwDAQACEQMRAD8AW7LqwyXyRJiNYhGrYprWu7vMc1gTtxVGvaYa2IAIt80B4ywpAhrja8lPYyr3dMN3A8S7AtiXm+w6rNx+Z0+5vunQycW4vJJ3UYdpaZBKOKS18D2WQJLC4/AdShIwkuHiAjiU6zKB4ASRvoB6pLGVLxMxqBoOSXr4tx1NuGyS1n1S8SCC4axEfoVWm47rL7Pc4vhut9SAIi8ytdrJNyPnHIkfBXsC0mbqa7FZjhtmtaZAnjaNFeo0RLrf0w74EghKJMF1oUXpUUWX8f8ApP5q7WD8fwKkti6qiue7oR96p/tUUKGd8TvcwdN9l3apzvhtw0QIN7a2RSxyFak1EfThUaUIy0IiE1yK0IKCFRyM8KtPDOdoLTE6CeEmyQBCqWJyv2e6mAXRfgZPyjnZWf2edi0jiHSOCjjPmFcPRn9nva4BzTBIvqL80rVMOI4EhQMkZh0FuXXkg5IU0SjvbIkbC/NIKVGoDno1Z6XcEJek9OMbKz6Oq1aAshEcSxZzjdbGKWSRdRGChSAuUD+Ew0MqOOtgPqoGGdUNhbfgj03tcDNv1TJmmCJgGw4qjV9KZxOVujRA67rPxXZzmmCEYVTJywrEvPmkpZJNohnN3yV6dR06npNvZPtxX4mgqYpkixCiyIRW4MZczyWgmB4Zm02unj2e13lcPVBxHZdTfxcLzZSB79rQW0xrYuPmI4DgE1g3+x1SYwTgbgpzD04MKBwt/fXQperUhNNG2/z5JetSSAWvRQ5BaxaWAwYPifZg+PIIJjCtFNoJ1fboFn15DjxlFxOIzGRYbDkg4w+I84KiAa5HMcDceyq5zDsW9L/A/mquEqww8pAn8NuHNI9j8UwzCv8Awn0v8ku2imG04EDzEjSbcB1KEYw2BzSXnK1usyEQdo5pNGhnYyWkyxrZvpm1PIJwYUPe2k7+7ptL3yfOfDDSTsSZ/wAJTVJrXOFKk1vhbOWIbE3BjcmTdZrc4eXxbzWqGZZGUVA+GvYACRIIFoFiePOUWj2tTyZWl72TdzaZ/wBzbT1n0TWN7OLqjmvb52GBpLWOzEAN01A0/V3E4F1FjXOgM8IyASG7gNbBnoOqGrYVwvaDashjgSAZAzNcOoPxtE8JhZ/afZYBLm6SZHDS499P+hrMNOoRmaQ/YwGubcQZiRtrI4odOvndUpkHMJaZsdLSLhwIkzxhajFY9JlldroP7seKYfQyuI1g68eaHUYlkjiKc+IaTccD+SSrOgWWs0DQ6b9EpisHBtcbHilEsNMrYouss+nRTlN1lkA416zqRunMWUgwwUo8FKq02UqKcIwuLW8TJ6LW7WPhkJLC+EF25sOgRTVD6cAXBSStIJum8jdTgcHLgDodTwR6dJCDyz1XdwmAAOaZpuB+6Egg3DFFDHDQkJ3KFxanBpJz3HUyhOrNGrYTrmpWsEWGVenUYRZ0K9SgSQLQ7Q7A844pAUA4xHsnmYdtMCZJAu2bTzRpwTBdjkv8cBuuouox1YuOVohrbAD5qKWK12nQjbkpLjyPRWIlVkK2JMx/SPkmS8bgjqiOYLaaBIZtOmmW0jw5evBO0cM5xAED4hWxLsvhBsJBItPX46cVEo1kHn+9OfyRcBRmo228xroCbn0UhyP2a4Co2bagdSCAoH488GJLRO9skTynN7rxPblfH0H06mHzvZH3KYdDg6SHkDMQRB14r2WOxIpNc+p5Q/YatJy+KNQJvpon30G9zIIOYDS4Jda0T19VlphUsb37sJiXtNNzmPDmgOMPc0AiQP5TC8x9uf43F4sMoBxosZ4crwwFx85JJ+HBem/jYqOpi3d031ADIDsmW3PW5VewcaKre8DSA6XeUwRcSOMgKlm2KsrsTsN9Ck1tR7n1IJecxIGY+UOdsAQtKjVzYp7QHBzabS6dJL/AWv3F3J3trtCnRpd4SOQGpJGg4ArI+ztKqWF771Krg5x2AA8FMcmh0nhulGe0nS/0F+Ot0pVNkz2rWIeAAAABqJ5fRJOeDrI6X+CQEais2sCMp9+HNBdhuDmn1yn4qBQdwPpf5KCxbBgqCURjdnyDNp/JVLUVEsSUowXTmJak6ZvCEcbouRmUhFzdcknsQ5kQAbWS2cAeEGdySjvfJLm+o2PNQMp1EdNEo12SzxAu0gyNtDCp3ivh6RAMERt14Quq4eFSdK79c1ybows8BHZUhajFOuKGXoba6s2mXXGnE6KCtR6HUZIGYxAHX2VauNa3QSRv+9EPFeKDPmFjzGyza3Ik4kNswRzOpUCoSkwLplhQXB8G+h1+hHMK7wQZHw0k3shkTZM06RAGfTSN8vH3UksxDnWiU2MICQCJMaDaNZ4IVFznkspjIB5jwHFzkR9eAWUpI+8/d36KQ9V3hy0yBx4lK5njzNlDayNT7KxxRHlUc7HYxrhMFvVMYDCy6WjNlubGIuSLcQCs4VTxW52TSOV2V0ueGDwkh0tcXOaNrNgk8bKUN4jCSHCBUa9rriQTFjzDtJteErgqFJoABsCcrmBzmGLkQ0ksI4fJExFVtYeEw6c7mzlc1/3spNiCRMFL1KxY4nwZahBIe5zDm0zNcJDT1Vpxj/aUZ6je6exgZTqNdOaS2o3K4RHA+/RMdjdqUO7bTcR4QBIDyCBO4F/T5XTjKAJAcM+W7b03kcjESJStOmWVHmp4Q4S3+1bTdbgzLEcESSXVuzE43A0KoGQeEaSGgGQTIBOokW1TGEwvdkNc0NA0JeIt1iYnQAaoLsdkBJ7wSQSe9JkfyhrQfSyK7Gmq14YCS4locXHM1mrnPa7y7gDmtYGZ2tSJ8TfIyGnk43tygj2KzQvRYm4FKWlxIcQ24bTyEDM4amJJP8wWfiMGGOc3KfCSEJiVzBS7qi2KrW/gKEajdqaQz6QkzE+6dDidfNp1tb4K7ax2Yi1rw7KGOHsevDggE62CcdAopdjuaMxuToEzXxeUXJnh9CgVO0XWAUla3Zjsxt8VKsMYdyZUKwmCyAr4bAF9/K3dx+g3KI/Fg3LWk8ALIT8W465WjhH0TRBsXjGNAp0vK0yXal7huTw5I1PGg2mZ3hJ/xrRaAecCFal2h/K32Q0fNJp2PpoPRDc0ATDYO9/ysuoPzECQ2d7wp74B5EAnS2lvmtMrd20AEieAvf8ARLYivmsSQOAEBTUcXnwkh3AmJS1Ws8GHTPNFSO4adD8E3h8HnYWbgy3nxCXw9Zx0v6J2gC0+IgfNBhQ4Vx2MhXo4Nx2ha1Wu0Nc5ol1h68YSga6Je7LOn4udtlIN1Mt8jb8T9Eah2Qf7yo6P5dzb92QndphvlbPN1zPFZlbFvcZLj9B0CC262LMZGNAHD5E8UnUpOm5A6FLYevLSCdN+R/Ix7oYdxWhp5tHmFYUuhSjCjtchCd2V6nsfBNFIB1n1WFtKNWtBzOfyB8JPoF5zCtzODSYkxcxroPU29V6jD4YPfUmcrWMYTpqC/K0bNGYfDgosftCpD8+aPF4HZR4ti6NC0kG3skquKmqO9BbrdrczepbqNFudoNY9lKk10CXOLt206TZt1MBYlcOcxjXNBFg12jxYwAYvZYbWxjCW+E03sna1ukEgqar+6aCKcNPleDmAOgvHhSeMwjaTXZmPJaPE5siP6jI9wtHAYR7HMENDawDC1znHRpeD1IBgFalZoF3iQ9pOgi+UzJJJ12/ZQqdbK4tb3lZ7yMziMtIe3m9UwcIBUe2rTzBpaWxAHjJgW22Ve5c+qR3bA2nfKHQRlgXA/qHsrasicLhy4FoIaXvJJGriLszO2Ghy8glO2XvbUhziXAQ46Zo8rvVuX2TtKg5zalJwDCxgfTDB94EhtSdcwcAD1CS+0DyXMzGTk14gmR7EuHokWsutiHcUma7uJTbhKC6igIpYgyJJjeNU+wUjOZ77C0gazyJ+SQbSRMqkZqUqboBLnQTcEekSOASzq1HNZjndXfQBVYDeNdR6KlZlw78WvXdKo4cz8B/zFchBylIcKh2sPigvF01h6U2TrqFNo0zkazYD0GqizKVBztASjsw0eYgfEpivi3GxcGiLAC1wswOMqDR/ios333XU8Ud7j96JemVYuUmp4XagkxZwsenNLvxDRaCeTr/9JfD4zLY3CfOOa5sEB2kTYqQDiXeT/Lp7cVanhCL1Dl5T4vbZdRe3N4PBxJl0dEyMAXfea4dYieuikvh8XYhth8SOZQMXRIJOocPD+Sap9j5b94wRtM/EIwpQIADxrAP7hGHWE8ILmLXxHZZguaHRwIOYHpuOaRfhX/hd/lKATZUyun36GxTVYDUX0B9rH2+SWfhnExld7FO4fCvs0scJEXBFtjfgQtIIFEY9Gp0C2WPEEi07jYjikS4gkILY7LaXVaYG7xPCBLjPsvT9qUi2nlZ4GvLn1Xk+INsP8xsP2VgfY8ZsQL/dJ6gQSPl7La+0YdVqUcOCYLhUqn/1tJyj1d8lnya8SuMw4/hiWiCWw3iGEifUj5qO1iBU7PtDXViCNoDJbPsj/aOuKdB56DoJCy/tViCMHh6o1pVKTr8HDKfg5X2rpp/anCThq+UwQ0v6hkEj4LMxOOHdUazJJZ3VUjUZQI+rmrc/im1KZJ0fTIM8HsOq8j9mpZQNN5vTLqUHdtV5ynmA4LX0T09NicrqzR/5GMJ/wuDh81l4DE+KrVIBzF+YjiCxrfgCq/Z+pnxLwT/dUmsJPHKxsj1aVR9QNwNeDGeoRT4ul4y+9lJoB0Yozo2kQeed4t6BgPqsP7RUyKpaNBJHRxzAe5I9F6J+C8VafvmfTu2sHsQT6rzeOxoNaT+FoPWJPzVayy2uV2lFx+Gg5m6FLMcskTKocrtKrUUClV6JSeC2N/ql8Qh4Or4omAfmNFpHA8LlV1EkyNFyieaAr8xqqBiu0LbLsRTBAPoUjVpp97rJSqikOkrOK5lJPUMBIl3hbx3PQbowlcPhi82TgYxlhd3HhyH5qxfs3wt+J5kqhw6cZUYANCjMxBG6rTw8on8ErCJSqSeKJWdlNtUOjQIKI58mIlCQMeRxnqinEnIXgkgG43HD0S9Rgab6/h1PqBoqU8UWGYbfUTAI4QbK2pJ7V/md+9tUyz7QnJlknmeWiz6uHa4ktlo6ZgPUbKtLBknww7p+sK5WQ9/8sSbutzH0UVWU33LRJ3BI+VvglDgvxugbx4j8LD3RsPiG3azbQm59Nh7K3s40uwa7MPU7y58LmgEi0xeYvYH3WpQ7UY7Euqk5QabWNESS4EySRwBIA5rO7AwlOq1/eyXNiAHEeYgAe5HutDD/AGbY6lmDnNOeoBEEQ17mt1voOKLimkftRUFWllYc2dwmATAvrw1S/bbO+wjqbbkZbchb6BExPZj6ZN9zE2nSyRxGGeLeVxA0iS0FGT41t4NdmYn+1ZSJlr6LQOsSPUGQh0mOY2s17Ze1wLT+IE2+JB/xK2RtRgqskVKLgSOMSQRyMEdZWo8d7IFnGLH8LvvD0VytZ3YeGDM8mC4DMd3WsfUkH1CUY0VWuyg5GVqbGHYuzhz3c4AI9An6eBdVe7K4NpAFrY1JDQC6fcDgr4iiGVMLh2CGgl5jcMIuesn2UmliauRlRx2a8+wsvA1DK9t9oqn/AOeoRuWj3N14hymR8Nivuu0XYjDxcaJcBO4PEAjKfRCAYoqK9RkGEKpooE8QUkJmyYxBKilTSmlSdIBkaKEuAoTpbAqzrB6/mLowpt5t63E/NQKWQ/idw2HVd3RJlxifU+w0W9ZUfh58pB6ESOoN0N+AcYLQeYsTPLiE0MPOg6m3xPCFFmzk13dHDYKSrMOKcZxLtm7f4j9FZ7y65/ToBwU03O/ER6/RM0cU8fhPMhpPoYUilOiToCel1Y0iLGB1IHzRjhCdSXdSY9tECthOEC91UrB7R96f6Q530V21hs1x6w381FGlKI9pUA3VzsGjrLkJ9V0QSY3jw/JGFAnQSq1KYbqZ5DT1d+SqgGMGwueGpVn0gPMY5eY+w09SqPxJNhYcBYevH1VJWGjFHEd3dms7n/iP1RcQHOph7DLR5hYZTxgWhIpjA1S11tI8XCOaUXqPLRJmTpBIPVW7QLmVMpJkBusOAloJ+KZxmEDiHtMskB38twItss3tKpnqvcLS4/uyC1uwsQWYhmeIc+mCRbSox2nVq9uysJLWxA4cXOLj8/ivnYccrXDUfML1Rx4dSzNEOc1zoG7wwttyDgLclKD4in3zmmRl8QHSYn5KnaXZTKoEggtMtLTBB5H6GxTHdhmRo0YzKesN/JVOKErnY1Kxn0W0C5xLvGxzJguuYI0GtrW/WlKue7jMM2UsLuDd/gAtOviBPVYXaXaTR4fMDrBiwvwNtOGiZo4ekwFMBgA/CCOn7+aRpOBxz52osA5EmY9li9lfaJsjM4yXNbEzdxbAFufzWi7HsY59UffpgRuSHOaP9vwWsCv2jxI7moAQf7Vjfg53/ELyBena1IvzQ7V2YzxvuOpSdbCubqLcRce6QsHLphVYFxahHgczZ3CXqo2GFlSqxQIvaobZXqBAe5RF71chQoQNb7a0TpcQbajmiMqHkk86cwZ33Nm9V1Z3VsRWcBEi3zSoxToVsQTCCKdpOiqYKwE7q7GGdUm/EbhXZikJsjykgQ46nUC4IyiOoSr2uBAO+nD9V1PFwzqrUsQZM3EF1+I3Q0PQft+g9yiCqNr+vh99SsytXnUzwG3sqsxBCdGNSpUJEbcBYeySruQziiqZpRasVVlwCsI305LJVpsJMD9ArVKwAyt9Tx/RdiKloFh8T1KBSN1IzhsTlM6jccQux+CHnZdh/wBJ4FRWoxdTg8bkMG7TZwTqdhx4COC1+wcRdrYlwf4TNmtcPHPL80g+gG3F2O0P0Kt2X/etBMBzgCdLSCb+ik9ZiGGX9f8Ai2PqspwIK0MfiSQ8jiNP6RosVmKJggGAJJ9fLfjvyVfE6ZrSWty8jKz8QGwXFoIcB1EmJHuifx0tbwFjH8rsv0VMayAQLw8iByefyVmJ5zsOO8c6sMrBUcKZaPFla4gOI3AFvdRVrZsuvhED3cZ/1J6tRBa1wPieHZ27NAeSIPP6KKeEVFQKLymqWILZ/wC/fiFIoQqPYllz6DHSQIM7aeyXxFAt10OhFwq1W6ckxRxg020IMX6oSuGXYhGYwT4RGtifkl8UEIjVehZVSpMqzSpLQuUrkI/lJOiedeA0GAB77lIUXuE63EC+ibwFAwcxsuu0ZDfcZhmO2s78Cla8mxaQPdHmeiaogwnNGvOvwb5sEZmEIF1tYijuNeHFAdQjzH0Fyj8nQ8TTAY0bq1DCOLCQHGTaATYan3+SrWfm9NELMfZZsMAqNIJBkHnYqGlM1MU8feJHB3iHs6Qqmsw6syniw29WukexCGgirsRRhpHgcHcvK72OvoShFpBgggjY2KgtKqSoRWtyiTqpK1aJKhtRreZQa1UlUaFIepjCeiC56hzFQoTU7NxRALXXYdR9RwVsRhssEGWm4P06pTBmzuiYw1eLG7TqElqYjFu/hWmbifg6L+hC8rU7eqAxmA6AfVexFNowzY1l3sTItxt8F57FuMEZYG8BSIj7RhgaGBpAInUZ3wDblut7s/tE1ZcIAc8m19SSVgYAU2NcAQ+SS0QJAcBIOvD5r03ZUENzNgToBGykyKdzJTjFnNemaVVajBh6Tffoi1sQIST8ceOmk3A9Cs2lFZwS+6JU7WcRHhjk0CesaqGY4H7jfQC3wWdJmlxV3jMJmdeqqxxiwB4iwPofzQO8gzB6GyYitdiACncXRtmGm/JZdSoqsmMy5KiquQmi/FOB1TOGxJNiUg2Xt5hTQfddC9LQ0TtNkCVk4KplEu02R3Y9xM6t3A1W5WLDr3Jeq1czFNdYGDwNioqvjVOoq+yCXImIqhJGtdYrUMZpEIeVRTfdHNNZaCBVlDqaNhqUmToEJekyBJQq1SVbEYjMbaBCcpAvKhpUVCh51Ic1EBzlRzlQuUmphSMhRaYStFsNHNPHQKTb7MxQdSy5ZIJBA1g3aQOVwg9o4drmOBECNzBdeIEenusuhjXUnZmawRe4uIuEP/7PXaAMwdG7mtc7/MbqOowvZuRwLackETrMA3ErfxWJZSYSfC4tlokTcGIH15LzbO0apH9k9zbgxO44Tp00SFbEOc4l5Lnbkkk/FENo5qBUOKhLFVcEsi1cTKXdWQ6tkKVlCuerYZ10AhM4GnJQm1QpmJVK6YJgAcEpiHLQVo1bRAj35LJxuELbicp0P0Kb72Cil0+GfCeW3r0+CSw4UI1SgWkiNFKzgbLcPlNlFei2mc2p4Lly71mBOxRdqUxSxjQN5XLlhpLu1JsABz1K4YqbSVy5CK4moQhU3yVy5CabaYACu2pK5corBpRK1cAZfdcuSgm0gdFFSkVy5BK1Gwl3OULlBUuXU7lcuUmjqQOCYD1y5SRUpmJ0H74JN1Js3M9B9T+S5co5wo54HlEc5uiVHioL+YRffhfiPiuXKU5oHdwSDsqOXLkgCsEtmXLlmpR9RavYFPzPOgXLlRHGVpM8UHEOULlMknvuETvg12XY+Xkf1UrktQUPP7hcuXJ1Y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hQVFBQUFBQWFBcVFxQUFBUUFBQVFBQVFhQXHCYeFxojGRQUHy8gIycpLCwsFR8xNTAqNSYrLCkBCQoKDgwOFw8PFykcHBwsKSwsKSkpLCksKSksKSkpLCksKSkpKSksLCksLCwsKSkpLCkpKSwpLCwpLCwsLCwpKf/AABEIALcBEwMBIgACEQEDEQH/xAAbAAACAwEBAQAAAAAAAAAAAAADBAECBQAGB//EAD8QAAEDAgQDBgMGAwgCAwAAAAEAAhEDIQQSMUFRYXEFEyIygZGhscEGQlLR4fAUYnIjM4KSorLC8VNjFRYk/8QAFwEBAQEBAAAAAAAAAAAAAAAAAQACA//EABwRAQEBAAIDAQAAAAAAAAAAAAABESFRAjFBEv/aAAwDAQACEQMRAD8AW7LqwyXyRJiNYhGrYprWu7vMc1gTtxVGvaYa2IAIt80B4ywpAhrja8lPYyr3dMN3A8S7AtiXm+w6rNx+Z0+5vunQycW4vJJ3UYdpaZBKOKS18D2WQJLC4/AdShIwkuHiAjiU6zKB4ASRvoB6pLGVLxMxqBoOSXr4tx1NuGyS1n1S8SCC4axEfoVWm47rL7Pc4vhut9SAIi8ytdrJNyPnHIkfBXsC0mbqa7FZjhtmtaZAnjaNFeo0RLrf0w74EghKJMF1oUXpUUWX8f8ApP5q7WD8fwKkti6qiue7oR96p/tUUKGd8TvcwdN9l3apzvhtw0QIN7a2RSxyFak1EfThUaUIy0IiE1yK0IKCFRyM8KtPDOdoLTE6CeEmyQBCqWJyv2e6mAXRfgZPyjnZWf2edi0jiHSOCjjPmFcPRn9nva4BzTBIvqL80rVMOI4EhQMkZh0FuXXkg5IU0SjvbIkbC/NIKVGoDno1Z6XcEJek9OMbKz6Oq1aAshEcSxZzjdbGKWSRdRGChSAuUD+Ew0MqOOtgPqoGGdUNhbfgj03tcDNv1TJmmCJgGw4qjV9KZxOVujRA67rPxXZzmmCEYVTJywrEvPmkpZJNohnN3yV6dR06npNvZPtxX4mgqYpkixCiyIRW4MZczyWgmB4Zm02unj2e13lcPVBxHZdTfxcLzZSB79rQW0xrYuPmI4DgE1g3+x1SYwTgbgpzD04MKBwt/fXQperUhNNG2/z5JetSSAWvRQ5BaxaWAwYPifZg+PIIJjCtFNoJ1fboFn15DjxlFxOIzGRYbDkg4w+I84KiAa5HMcDceyq5zDsW9L/A/mquEqww8pAn8NuHNI9j8UwzCv8Awn0v8ku2imG04EDzEjSbcB1KEYw2BzSXnK1usyEQdo5pNGhnYyWkyxrZvpm1PIJwYUPe2k7+7ptL3yfOfDDSTsSZ/wAJTVJrXOFKk1vhbOWIbE3BjcmTdZrc4eXxbzWqGZZGUVA+GvYACRIIFoFiePOUWj2tTyZWl72TdzaZ/wBzbT1n0TWN7OLqjmvb52GBpLWOzEAN01A0/V3E4F1FjXOgM8IyASG7gNbBnoOqGrYVwvaDashjgSAZAzNcOoPxtE8JhZ/afZYBLm6SZHDS499P+hrMNOoRmaQ/YwGubcQZiRtrI4odOvndUpkHMJaZsdLSLhwIkzxhajFY9JlldroP7seKYfQyuI1g68eaHUYlkjiKc+IaTccD+SSrOgWWs0DQ6b9EpisHBtcbHilEsNMrYouss+nRTlN1lkA416zqRunMWUgwwUo8FKq02UqKcIwuLW8TJ6LW7WPhkJLC+EF25sOgRTVD6cAXBSStIJum8jdTgcHLgDodTwR6dJCDyz1XdwmAAOaZpuB+6Egg3DFFDHDQkJ3KFxanBpJz3HUyhOrNGrYTrmpWsEWGVenUYRZ0K9SgSQLQ7Q7A844pAUA4xHsnmYdtMCZJAu2bTzRpwTBdjkv8cBuuouox1YuOVohrbAD5qKWK12nQjbkpLjyPRWIlVkK2JMx/SPkmS8bgjqiOYLaaBIZtOmmW0jw5evBO0cM5xAED4hWxLsvhBsJBItPX46cVEo1kHn+9OfyRcBRmo228xroCbn0UhyP2a4Co2bagdSCAoH488GJLRO9skTynN7rxPblfH0H06mHzvZH3KYdDg6SHkDMQRB14r2WOxIpNc+p5Q/YatJy+KNQJvpon30G9zIIOYDS4Jda0T19VlphUsb37sJiXtNNzmPDmgOMPc0AiQP5TC8x9uf43F4sMoBxosZ4crwwFx85JJ+HBem/jYqOpi3d031ADIDsmW3PW5VewcaKre8DSA6XeUwRcSOMgKlm2KsrsTsN9Ck1tR7n1IJecxIGY+UOdsAQtKjVzYp7QHBzabS6dJL/AWv3F3J3trtCnRpd4SOQGpJGg4ArI+ztKqWF771Krg5x2AA8FMcmh0nhulGe0nS/0F+Ot0pVNkz2rWIeAAAABqJ5fRJOeDrI6X+CQEais2sCMp9+HNBdhuDmn1yn4qBQdwPpf5KCxbBgqCURjdnyDNp/JVLUVEsSUowXTmJak6ZvCEcbouRmUhFzdcknsQ5kQAbWS2cAeEGdySjvfJLm+o2PNQMp1EdNEo12SzxAu0gyNtDCp3ivh6RAMERt14Quq4eFSdK79c1ybows8BHZUhajFOuKGXoba6s2mXXGnE6KCtR6HUZIGYxAHX2VauNa3QSRv+9EPFeKDPmFjzGyza3Ik4kNswRzOpUCoSkwLplhQXB8G+h1+hHMK7wQZHw0k3shkTZM06RAGfTSN8vH3UksxDnWiU2MICQCJMaDaNZ4IVFznkspjIB5jwHFzkR9eAWUpI+8/d36KQ9V3hy0yBx4lK5njzNlDayNT7KxxRHlUc7HYxrhMFvVMYDCy6WjNlubGIuSLcQCs4VTxW52TSOV2V0ueGDwkh0tcXOaNrNgk8bKUN4jCSHCBUa9rriQTFjzDtJteErgqFJoABsCcrmBzmGLkQ0ksI4fJExFVtYeEw6c7mzlc1/3spNiCRMFL1KxY4nwZahBIe5zDm0zNcJDT1Vpxj/aUZ6je6exgZTqNdOaS2o3K4RHA+/RMdjdqUO7bTcR4QBIDyCBO4F/T5XTjKAJAcM+W7b03kcjESJStOmWVHmp4Q4S3+1bTdbgzLEcESSXVuzE43A0KoGQeEaSGgGQTIBOokW1TGEwvdkNc0NA0JeIt1iYnQAaoLsdkBJ7wSQSe9JkfyhrQfSyK7Gmq14YCS4locXHM1mrnPa7y7gDmtYGZ2tSJ8TfIyGnk43tygj2KzQvRYm4FKWlxIcQ24bTyEDM4amJJP8wWfiMGGOc3KfCSEJiVzBS7qi2KrW/gKEajdqaQz6QkzE+6dDidfNp1tb4K7ax2Yi1rw7KGOHsevDggE62CcdAopdjuaMxuToEzXxeUXJnh9CgVO0XWAUla3Zjsxt8VKsMYdyZUKwmCyAr4bAF9/K3dx+g3KI/Fg3LWk8ALIT8W465WjhH0TRBsXjGNAp0vK0yXal7huTw5I1PGg2mZ3hJ/xrRaAecCFal2h/K32Q0fNJp2PpoPRDc0ATDYO9/ysuoPzECQ2d7wp74B5EAnS2lvmtMrd20AEieAvf8ARLYivmsSQOAEBTUcXnwkh3AmJS1Ws8GHTPNFSO4adD8E3h8HnYWbgy3nxCXw9Zx0v6J2gC0+IgfNBhQ4Vx2MhXo4Nx2ha1Wu0Nc5ol1h68YSga6Je7LOn4udtlIN1Mt8jb8T9Eah2Qf7yo6P5dzb92QndphvlbPN1zPFZlbFvcZLj9B0CC262LMZGNAHD5E8UnUpOm5A6FLYevLSCdN+R/Ix7oYdxWhp5tHmFYUuhSjCjtchCd2V6nsfBNFIB1n1WFtKNWtBzOfyB8JPoF5zCtzODSYkxcxroPU29V6jD4YPfUmcrWMYTpqC/K0bNGYfDgosftCpD8+aPF4HZR4ti6NC0kG3skquKmqO9BbrdrczepbqNFudoNY9lKk10CXOLt206TZt1MBYlcOcxjXNBFg12jxYwAYvZYbWxjCW+E03sna1ukEgqar+6aCKcNPleDmAOgvHhSeMwjaTXZmPJaPE5siP6jI9wtHAYR7HMENDawDC1znHRpeD1IBgFalZoF3iQ9pOgi+UzJJJ12/ZQqdbK4tb3lZ7yMziMtIe3m9UwcIBUe2rTzBpaWxAHjJgW22Ve5c+qR3bA2nfKHQRlgXA/qHsrasicLhy4FoIaXvJJGriLszO2Ghy8glO2XvbUhziXAQ46Zo8rvVuX2TtKg5zalJwDCxgfTDB94EhtSdcwcAD1CS+0DyXMzGTk14gmR7EuHokWsutiHcUma7uJTbhKC6igIpYgyJJjeNU+wUjOZ77C0gazyJ+SQbSRMqkZqUqboBLnQTcEekSOASzq1HNZjndXfQBVYDeNdR6KlZlw78WvXdKo4cz8B/zFchBylIcKh2sPigvF01h6U2TrqFNo0zkazYD0GqizKVBztASjsw0eYgfEpivi3GxcGiLAC1wswOMqDR/ios333XU8Ud7j96JemVYuUmp4XagkxZwsenNLvxDRaCeTr/9JfD4zLY3CfOOa5sEB2kTYqQDiXeT/Lp7cVanhCL1Dl5T4vbZdRe3N4PBxJl0dEyMAXfea4dYieuikvh8XYhth8SOZQMXRIJOocPD+Sap9j5b94wRtM/EIwpQIADxrAP7hGHWE8ILmLXxHZZguaHRwIOYHpuOaRfhX/hd/lKATZUyun36GxTVYDUX0B9rH2+SWfhnExld7FO4fCvs0scJEXBFtjfgQtIIFEY9Gp0C2WPEEi07jYjikS4gkILY7LaXVaYG7xPCBLjPsvT9qUi2nlZ4GvLn1Xk+INsP8xsP2VgfY8ZsQL/dJ6gQSPl7La+0YdVqUcOCYLhUqn/1tJyj1d8lnya8SuMw4/hiWiCWw3iGEifUj5qO1iBU7PtDXViCNoDJbPsj/aOuKdB56DoJCy/tViCMHh6o1pVKTr8HDKfg5X2rpp/anCThq+UwQ0v6hkEj4LMxOOHdUazJJZ3VUjUZQI+rmrc/im1KZJ0fTIM8HsOq8j9mpZQNN5vTLqUHdtV5ynmA4LX0T09NicrqzR/5GMJ/wuDh81l4DE+KrVIBzF+YjiCxrfgCq/Z+pnxLwT/dUmsJPHKxsj1aVR9QNwNeDGeoRT4ul4y+9lJoB0Yozo2kQeed4t6BgPqsP7RUyKpaNBJHRxzAe5I9F6J+C8VafvmfTu2sHsQT6rzeOxoNaT+FoPWJPzVayy2uV2lFx+Gg5m6FLMcskTKocrtKrUUClV6JSeC2N/ql8Qh4Or4omAfmNFpHA8LlV1EkyNFyieaAr8xqqBiu0LbLsRTBAPoUjVpp97rJSqikOkrOK5lJPUMBIl3hbx3PQbowlcPhi82TgYxlhd3HhyH5qxfs3wt+J5kqhw6cZUYANCjMxBG6rTw8on8ErCJSqSeKJWdlNtUOjQIKI58mIlCQMeRxnqinEnIXgkgG43HD0S9Rgab6/h1PqBoqU8UWGYbfUTAI4QbK2pJ7V/md+9tUyz7QnJlknmeWiz6uHa4ktlo6ZgPUbKtLBknww7p+sK5WQ9/8sSbutzH0UVWU33LRJ3BI+VvglDgvxugbx4j8LD3RsPiG3azbQm59Nh7K3s40uwa7MPU7y58LmgEi0xeYvYH3WpQ7UY7Euqk5QabWNESS4EySRwBIA5rO7AwlOq1/eyXNiAHEeYgAe5HutDD/AGbY6lmDnNOeoBEEQ17mt1voOKLimkftRUFWllYc2dwmATAvrw1S/bbO+wjqbbkZbchb6BExPZj6ZN9zE2nSyRxGGeLeVxA0iS0FGT41t4NdmYn+1ZSJlr6LQOsSPUGQh0mOY2s17Ze1wLT+IE2+JB/xK2RtRgqskVKLgSOMSQRyMEdZWo8d7IFnGLH8LvvD0VytZ3YeGDM8mC4DMd3WsfUkH1CUY0VWuyg5GVqbGHYuzhz3c4AI9An6eBdVe7K4NpAFrY1JDQC6fcDgr4iiGVMLh2CGgl5jcMIuesn2UmliauRlRx2a8+wsvA1DK9t9oqn/AOeoRuWj3N14hymR8Nivuu0XYjDxcaJcBO4PEAjKfRCAYoqK9RkGEKpooE8QUkJmyYxBKilTSmlSdIBkaKEuAoTpbAqzrB6/mLowpt5t63E/NQKWQ/idw2HVd3RJlxifU+w0W9ZUfh58pB6ESOoN0N+AcYLQeYsTPLiE0MPOg6m3xPCFFmzk13dHDYKSrMOKcZxLtm7f4j9FZ7y65/ToBwU03O/ER6/RM0cU8fhPMhpPoYUilOiToCel1Y0iLGB1IHzRjhCdSXdSY9tECthOEC91UrB7R96f6Q530V21hs1x6w381FGlKI9pUA3VzsGjrLkJ9V0QSY3jw/JGFAnQSq1KYbqZ5DT1d+SqgGMGwueGpVn0gPMY5eY+w09SqPxJNhYcBYevH1VJWGjFHEd3dms7n/iP1RcQHOph7DLR5hYZTxgWhIpjA1S11tI8XCOaUXqPLRJmTpBIPVW7QLmVMpJkBusOAloJ+KZxmEDiHtMskB38twItss3tKpnqvcLS4/uyC1uwsQWYhmeIc+mCRbSox2nVq9uysJLWxA4cXOLj8/ivnYccrXDUfML1Rx4dSzNEOc1zoG7wwttyDgLclKD4in3zmmRl8QHSYn5KnaXZTKoEggtMtLTBB5H6GxTHdhmRo0YzKesN/JVOKErnY1Kxn0W0C5xLvGxzJguuYI0GtrW/WlKue7jMM2UsLuDd/gAtOviBPVYXaXaTR4fMDrBiwvwNtOGiZo4ekwFMBgA/CCOn7+aRpOBxz52osA5EmY9li9lfaJsjM4yXNbEzdxbAFufzWi7HsY59UffpgRuSHOaP9vwWsCv2jxI7moAQf7Vjfg53/ELyBena1IvzQ7V2YzxvuOpSdbCubqLcRce6QsHLphVYFxahHgczZ3CXqo2GFlSqxQIvaobZXqBAe5RF71chQoQNb7a0TpcQbajmiMqHkk86cwZ33Nm9V1Z3VsRWcBEi3zSoxToVsQTCCKdpOiqYKwE7q7GGdUm/EbhXZikJsjykgQ46nUC4IyiOoSr2uBAO+nD9V1PFwzqrUsQZM3EF1+I3Q0PQft+g9yiCqNr+vh99SsytXnUzwG3sqsxBCdGNSpUJEbcBYeySruQziiqZpRasVVlwCsI305LJVpsJMD9ArVKwAyt9Tx/RdiKloFh8T1KBSN1IzhsTlM6jccQux+CHnZdh/wBJ4FRWoxdTg8bkMG7TZwTqdhx4COC1+wcRdrYlwf4TNmtcPHPL80g+gG3F2O0P0Kt2X/etBMBzgCdLSCb+ik9ZiGGX9f8Ai2PqspwIK0MfiSQ8jiNP6RosVmKJggGAJJ9fLfjvyVfE6ZrSWty8jKz8QGwXFoIcB1EmJHuifx0tbwFjH8rsv0VMayAQLw8iByefyVmJ5zsOO8c6sMrBUcKZaPFla4gOI3AFvdRVrZsuvhED3cZ/1J6tRBa1wPieHZ27NAeSIPP6KKeEVFQKLymqWILZ/wC/fiFIoQqPYllz6DHSQIM7aeyXxFAt10OhFwq1W6ckxRxg020IMX6oSuGXYhGYwT4RGtifkl8UEIjVehZVSpMqzSpLQuUrkI/lJOiedeA0GAB77lIUXuE63EC+ibwFAwcxsuu0ZDfcZhmO2s78Cla8mxaQPdHmeiaogwnNGvOvwb5sEZmEIF1tYijuNeHFAdQjzH0Fyj8nQ8TTAY0bq1DCOLCQHGTaATYan3+SrWfm9NELMfZZsMAqNIJBkHnYqGlM1MU8feJHB3iHs6Qqmsw6syniw29WukexCGgirsRRhpHgcHcvK72OvoShFpBgggjY2KgtKqSoRWtyiTqpK1aJKhtRreZQa1UlUaFIepjCeiC56hzFQoTU7NxRALXXYdR9RwVsRhssEGWm4P06pTBmzuiYw1eLG7TqElqYjFu/hWmbifg6L+hC8rU7eqAxmA6AfVexFNowzY1l3sTItxt8F57FuMEZYG8BSIj7RhgaGBpAInUZ3wDblut7s/tE1ZcIAc8m19SSVgYAU2NcAQ+SS0QJAcBIOvD5r03ZUENzNgToBGykyKdzJTjFnNemaVVajBh6Tffoi1sQIST8ceOmk3A9Cs2lFZwS+6JU7WcRHhjk0CesaqGY4H7jfQC3wWdJmlxV3jMJmdeqqxxiwB4iwPofzQO8gzB6GyYitdiACncXRtmGm/JZdSoqsmMy5KiquQmi/FOB1TOGxJNiUg2Xt5hTQfddC9LQ0TtNkCVk4KplEu02R3Y9xM6t3A1W5WLDr3Jeq1czFNdYGDwNioqvjVOoq+yCXImIqhJGtdYrUMZpEIeVRTfdHNNZaCBVlDqaNhqUmToEJekyBJQq1SVbEYjMbaBCcpAvKhpUVCh51Ic1EBzlRzlQuUmphSMhRaYStFsNHNPHQKTb7MxQdSy5ZIJBA1g3aQOVwg9o4drmOBECNzBdeIEenusuhjXUnZmawRe4uIuEP/7PXaAMwdG7mtc7/MbqOowvZuRwLackETrMA3ErfxWJZSYSfC4tlokTcGIH15LzbO0apH9k9zbgxO44Tp00SFbEOc4l5Lnbkkk/FENo5qBUOKhLFVcEsi1cTKXdWQ6tkKVlCuerYZ10AhM4GnJQm1QpmJVK6YJgAcEpiHLQVo1bRAj35LJxuELbicp0P0Kb72Cil0+GfCeW3r0+CSw4UI1SgWkiNFKzgbLcPlNlFei2mc2p4Lly71mBOxRdqUxSxjQN5XLlhpLu1JsABz1K4YqbSVy5CK4moQhU3yVy5CabaYACu2pK5corBpRK1cAZfdcuSgm0gdFFSkVy5BK1Gwl3OULlBUuXU7lcuUmjqQOCYD1y5SRUpmJ0H74JN1Js3M9B9T+S5co5wo54HlEc5uiVHioL+YRffhfiPiuXKU5oHdwSDsqOXLkgCsEtmXLlmpR9RavYFPzPOgXLlRHGVpM8UHEOULlMknvuETvg12XY+Xkf1UrktQUPP7hcuXJ1Y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SERQUEhQVFBQUFBQWFBcVFxQUFBUUFBQVFBQVFhQXHCYeFxojGRQUHy8gIycpLCwsFR8xNTAqNSYrLCkBCQoKDgwOFw8PFykcHBwsKSwsKSkpLCksKSksKSkpLCksKSkpKSksLCksLCwsKSkpLCkpKSwpLCwpLCwsLCwpKf/AABEIALcBEwMBIgACEQEDEQH/xAAbAAACAwEBAQAAAAAAAAAAAAADBAECBQAGB//EAD8QAAEDAgQDBgMGAwgCAwAAAAEAAhEDIQQSMUFRYXEFEyIygZGhscEGQlLR4fAUYnIjM4KSorLC8VNjFRYk/8QAFwEBAQEBAAAAAAAAAAAAAAAAAQACA//EABwRAQEBAAIDAQAAAAAAAAAAAAABESFRAjFBEv/aAAwDAQACEQMRAD8AW7LqwyXyRJiNYhGrYprWu7vMc1gTtxVGvaYa2IAIt80B4ywpAhrja8lPYyr3dMN3A8S7AtiXm+w6rNx+Z0+5vunQycW4vJJ3UYdpaZBKOKS18D2WQJLC4/AdShIwkuHiAjiU6zKB4ASRvoB6pLGVLxMxqBoOSXr4tx1NuGyS1n1S8SCC4axEfoVWm47rL7Pc4vhut9SAIi8ytdrJNyPnHIkfBXsC0mbqa7FZjhtmtaZAnjaNFeo0RLrf0w74EghKJMF1oUXpUUWX8f8ApP5q7WD8fwKkti6qiue7oR96p/tUUKGd8TvcwdN9l3apzvhtw0QIN7a2RSxyFak1EfThUaUIy0IiE1yK0IKCFRyM8KtPDOdoLTE6CeEmyQBCqWJyv2e6mAXRfgZPyjnZWf2edi0jiHSOCjjPmFcPRn9nva4BzTBIvqL80rVMOI4EhQMkZh0FuXXkg5IU0SjvbIkbC/NIKVGoDno1Z6XcEJek9OMbKz6Oq1aAshEcSxZzjdbGKWSRdRGChSAuUD+Ew0MqOOtgPqoGGdUNhbfgj03tcDNv1TJmmCJgGw4qjV9KZxOVujRA67rPxXZzmmCEYVTJywrEvPmkpZJNohnN3yV6dR06npNvZPtxX4mgqYpkixCiyIRW4MZczyWgmB4Zm02unj2e13lcPVBxHZdTfxcLzZSB79rQW0xrYuPmI4DgE1g3+x1SYwTgbgpzD04MKBwt/fXQperUhNNG2/z5JetSSAWvRQ5BaxaWAwYPifZg+PIIJjCtFNoJ1fboFn15DjxlFxOIzGRYbDkg4w+I84KiAa5HMcDceyq5zDsW9L/A/mquEqww8pAn8NuHNI9j8UwzCv8Awn0v8ku2imG04EDzEjSbcB1KEYw2BzSXnK1usyEQdo5pNGhnYyWkyxrZvpm1PIJwYUPe2k7+7ptL3yfOfDDSTsSZ/wAJTVJrXOFKk1vhbOWIbE3BjcmTdZrc4eXxbzWqGZZGUVA+GvYACRIIFoFiePOUWj2tTyZWl72TdzaZ/wBzbT1n0TWN7OLqjmvb52GBpLWOzEAN01A0/V3E4F1FjXOgM8IyASG7gNbBnoOqGrYVwvaDashjgSAZAzNcOoPxtE8JhZ/afZYBLm6SZHDS499P+hrMNOoRmaQ/YwGubcQZiRtrI4odOvndUpkHMJaZsdLSLhwIkzxhajFY9JlldroP7seKYfQyuI1g68eaHUYlkjiKc+IaTccD+SSrOgWWs0DQ6b9EpisHBtcbHilEsNMrYouss+nRTlN1lkA416zqRunMWUgwwUo8FKq02UqKcIwuLW8TJ6LW7WPhkJLC+EF25sOgRTVD6cAXBSStIJum8jdTgcHLgDodTwR6dJCDyz1XdwmAAOaZpuB+6Egg3DFFDHDQkJ3KFxanBpJz3HUyhOrNGrYTrmpWsEWGVenUYRZ0K9SgSQLQ7Q7A844pAUA4xHsnmYdtMCZJAu2bTzRpwTBdjkv8cBuuouox1YuOVohrbAD5qKWK12nQjbkpLjyPRWIlVkK2JMx/SPkmS8bgjqiOYLaaBIZtOmmW0jw5evBO0cM5xAED4hWxLsvhBsJBItPX46cVEo1kHn+9OfyRcBRmo228xroCbn0UhyP2a4Co2bagdSCAoH488GJLRO9skTynN7rxPblfH0H06mHzvZH3KYdDg6SHkDMQRB14r2WOxIpNc+p5Q/YatJy+KNQJvpon30G9zIIOYDS4Jda0T19VlphUsb37sJiXtNNzmPDmgOMPc0AiQP5TC8x9uf43F4sMoBxosZ4crwwFx85JJ+HBem/jYqOpi3d031ADIDsmW3PW5VewcaKre8DSA6XeUwRcSOMgKlm2KsrsTsN9Ck1tR7n1IJecxIGY+UOdsAQtKjVzYp7QHBzabS6dJL/AWv3F3J3trtCnRpd4SOQGpJGg4ArI+ztKqWF771Krg5x2AA8FMcmh0nhulGe0nS/0F+Ot0pVNkz2rWIeAAAABqJ5fRJOeDrI6X+CQEais2sCMp9+HNBdhuDmn1yn4qBQdwPpf5KCxbBgqCURjdnyDNp/JVLUVEsSUowXTmJak6ZvCEcbouRmUhFzdcknsQ5kQAbWS2cAeEGdySjvfJLm+o2PNQMp1EdNEo12SzxAu0gyNtDCp3ivh6RAMERt14Quq4eFSdK79c1ybows8BHZUhajFOuKGXoba6s2mXXGnE6KCtR6HUZIGYxAHX2VauNa3QSRv+9EPFeKDPmFjzGyza3Ik4kNswRzOpUCoSkwLplhQXB8G+h1+hHMK7wQZHw0k3shkTZM06RAGfTSN8vH3UksxDnWiU2MICQCJMaDaNZ4IVFznkspjIB5jwHFzkR9eAWUpI+8/d36KQ9V3hy0yBx4lK5njzNlDayNT7KxxRHlUc7HYxrhMFvVMYDCy6WjNlubGIuSLcQCs4VTxW52TSOV2V0ueGDwkh0tcXOaNrNgk8bKUN4jCSHCBUa9rriQTFjzDtJteErgqFJoABsCcrmBzmGLkQ0ksI4fJExFVtYeEw6c7mzlc1/3spNiCRMFL1KxY4nwZahBIe5zDm0zNcJDT1Vpxj/aUZ6je6exgZTqNdOaS2o3K4RHA+/RMdjdqUO7bTcR4QBIDyCBO4F/T5XTjKAJAcM+W7b03kcjESJStOmWVHmp4Q4S3+1bTdbgzLEcESSXVuzE43A0KoGQeEaSGgGQTIBOokW1TGEwvdkNc0NA0JeIt1iYnQAaoLsdkBJ7wSQSe9JkfyhrQfSyK7Gmq14YCS4locXHM1mrnPa7y7gDmtYGZ2tSJ8TfIyGnk43tygj2KzQvRYm4FKWlxIcQ24bTyEDM4amJJP8wWfiMGGOc3KfCSEJiVzBS7qi2KrW/gKEajdqaQz6QkzE+6dDidfNp1tb4K7ax2Yi1rw7KGOHsevDggE62CcdAopdjuaMxuToEzXxeUXJnh9CgVO0XWAUla3Zjsxt8VKsMYdyZUKwmCyAr4bAF9/K3dx+g3KI/Fg3LWk8ALIT8W465WjhH0TRBsXjGNAp0vK0yXal7huTw5I1PGg2mZ3hJ/xrRaAecCFal2h/K32Q0fNJp2PpoPRDc0ATDYO9/ysuoPzECQ2d7wp74B5EAnS2lvmtMrd20AEieAvf8ARLYivmsSQOAEBTUcXnwkh3AmJS1Ws8GHTPNFSO4adD8E3h8HnYWbgy3nxCXw9Zx0v6J2gC0+IgfNBhQ4Vx2MhXo4Nx2ha1Wu0Nc5ol1h68YSga6Je7LOn4udtlIN1Mt8jb8T9Eah2Qf7yo6P5dzb92QndphvlbPN1zPFZlbFvcZLj9B0CC262LMZGNAHD5E8UnUpOm5A6FLYevLSCdN+R/Ix7oYdxWhp5tHmFYUuhSjCjtchCd2V6nsfBNFIB1n1WFtKNWtBzOfyB8JPoF5zCtzODSYkxcxroPU29V6jD4YPfUmcrWMYTpqC/K0bNGYfDgosftCpD8+aPF4HZR4ti6NC0kG3skquKmqO9BbrdrczepbqNFudoNY9lKk10CXOLt206TZt1MBYlcOcxjXNBFg12jxYwAYvZYbWxjCW+E03sna1ukEgqar+6aCKcNPleDmAOgvHhSeMwjaTXZmPJaPE5siP6jI9wtHAYR7HMENDawDC1znHRpeD1IBgFalZoF3iQ9pOgi+UzJJJ12/ZQqdbK4tb3lZ7yMziMtIe3m9UwcIBUe2rTzBpaWxAHjJgW22Ve5c+qR3bA2nfKHQRlgXA/qHsrasicLhy4FoIaXvJJGriLszO2Ghy8glO2XvbUhziXAQ46Zo8rvVuX2TtKg5zalJwDCxgfTDB94EhtSdcwcAD1CS+0DyXMzGTk14gmR7EuHokWsutiHcUma7uJTbhKC6igIpYgyJJjeNU+wUjOZ77C0gazyJ+SQbSRMqkZqUqboBLnQTcEekSOASzq1HNZjndXfQBVYDeNdR6KlZlw78WvXdKo4cz8B/zFchBylIcKh2sPigvF01h6U2TrqFNo0zkazYD0GqizKVBztASjsw0eYgfEpivi3GxcGiLAC1wswOMqDR/ios333XU8Ud7j96JemVYuUmp4XagkxZwsenNLvxDRaCeTr/9JfD4zLY3CfOOa5sEB2kTYqQDiXeT/Lp7cVanhCL1Dl5T4vbZdRe3N4PBxJl0dEyMAXfea4dYieuikvh8XYhth8SOZQMXRIJOocPD+Sap9j5b94wRtM/EIwpQIADxrAP7hGHWE8ILmLXxHZZguaHRwIOYHpuOaRfhX/hd/lKATZUyun36GxTVYDUX0B9rH2+SWfhnExld7FO4fCvs0scJEXBFtjfgQtIIFEY9Gp0C2WPEEi07jYjikS4gkILY7LaXVaYG7xPCBLjPsvT9qUi2nlZ4GvLn1Xk+INsP8xsP2VgfY8ZsQL/dJ6gQSPl7La+0YdVqUcOCYLhUqn/1tJyj1d8lnya8SuMw4/hiWiCWw3iGEifUj5qO1iBU7PtDXViCNoDJbPsj/aOuKdB56DoJCy/tViCMHh6o1pVKTr8HDKfg5X2rpp/anCThq+UwQ0v6hkEj4LMxOOHdUazJJZ3VUjUZQI+rmrc/im1KZJ0fTIM8HsOq8j9mpZQNN5vTLqUHdtV5ynmA4LX0T09NicrqzR/5GMJ/wuDh81l4DE+KrVIBzF+YjiCxrfgCq/Z+pnxLwT/dUmsJPHKxsj1aVR9QNwNeDGeoRT4ul4y+9lJoB0Yozo2kQeed4t6BgPqsP7RUyKpaNBJHRxzAe5I9F6J+C8VafvmfTu2sHsQT6rzeOxoNaT+FoPWJPzVayy2uV2lFx+Gg5m6FLMcskTKocrtKrUUClV6JSeC2N/ql8Qh4Or4omAfmNFpHA8LlV1EkyNFyieaAr8xqqBiu0LbLsRTBAPoUjVpp97rJSqikOkrOK5lJPUMBIl3hbx3PQbowlcPhi82TgYxlhd3HhyH5qxfs3wt+J5kqhw6cZUYANCjMxBG6rTw8on8ErCJSqSeKJWdlNtUOjQIKI58mIlCQMeRxnqinEnIXgkgG43HD0S9Rgab6/h1PqBoqU8UWGYbfUTAI4QbK2pJ7V/md+9tUyz7QnJlknmeWiz6uHa4ktlo6ZgPUbKtLBknww7p+sK5WQ9/8sSbutzH0UVWU33LRJ3BI+VvglDgvxugbx4j8LD3RsPiG3azbQm59Nh7K3s40uwa7MPU7y58LmgEi0xeYvYH3WpQ7UY7Euqk5QabWNESS4EySRwBIA5rO7AwlOq1/eyXNiAHEeYgAe5HutDD/AGbY6lmDnNOeoBEEQ17mt1voOKLimkftRUFWllYc2dwmATAvrw1S/bbO+wjqbbkZbchb6BExPZj6ZN9zE2nSyRxGGeLeVxA0iS0FGT41t4NdmYn+1ZSJlr6LQOsSPUGQh0mOY2s17Ze1wLT+IE2+JB/xK2RtRgqskVKLgSOMSQRyMEdZWo8d7IFnGLH8LvvD0VytZ3YeGDM8mC4DMd3WsfUkH1CUY0VWuyg5GVqbGHYuzhz3c4AI9An6eBdVe7K4NpAFrY1JDQC6fcDgr4iiGVMLh2CGgl5jcMIuesn2UmliauRlRx2a8+wsvA1DK9t9oqn/AOeoRuWj3N14hymR8Nivuu0XYjDxcaJcBO4PEAjKfRCAYoqK9RkGEKpooE8QUkJmyYxBKilTSmlSdIBkaKEuAoTpbAqzrB6/mLowpt5t63E/NQKWQ/idw2HVd3RJlxifU+w0W9ZUfh58pB6ESOoN0N+AcYLQeYsTPLiE0MPOg6m3xPCFFmzk13dHDYKSrMOKcZxLtm7f4j9FZ7y65/ToBwU03O/ER6/RM0cU8fhPMhpPoYUilOiToCel1Y0iLGB1IHzRjhCdSXdSY9tECthOEC91UrB7R96f6Q530V21hs1x6w381FGlKI9pUA3VzsGjrLkJ9V0QSY3jw/JGFAnQSq1KYbqZ5DT1d+SqgGMGwueGpVn0gPMY5eY+w09SqPxJNhYcBYevH1VJWGjFHEd3dms7n/iP1RcQHOph7DLR5hYZTxgWhIpjA1S11tI8XCOaUXqPLRJmTpBIPVW7QLmVMpJkBusOAloJ+KZxmEDiHtMskB38twItss3tKpnqvcLS4/uyC1uwsQWYhmeIc+mCRbSox2nVq9uysJLWxA4cXOLj8/ivnYccrXDUfML1Rx4dSzNEOc1zoG7wwttyDgLclKD4in3zmmRl8QHSYn5KnaXZTKoEggtMtLTBB5H6GxTHdhmRo0YzKesN/JVOKErnY1Kxn0W0C5xLvGxzJguuYI0GtrW/WlKue7jMM2UsLuDd/gAtOviBPVYXaXaTR4fMDrBiwvwNtOGiZo4ekwFMBgA/CCOn7+aRpOBxz52osA5EmY9li9lfaJsjM4yXNbEzdxbAFufzWi7HsY59UffpgRuSHOaP9vwWsCv2jxI7moAQf7Vjfg53/ELyBena1IvzQ7V2YzxvuOpSdbCubqLcRce6QsHLphVYFxahHgczZ3CXqo2GFlSqxQIvaobZXqBAe5RF71chQoQNb7a0TpcQbajmiMqHkk86cwZ33Nm9V1Z3VsRWcBEi3zSoxToVsQTCCKdpOiqYKwE7q7GGdUm/EbhXZikJsjykgQ46nUC4IyiOoSr2uBAO+nD9V1PFwzqrUsQZM3EF1+I3Q0PQft+g9yiCqNr+vh99SsytXnUzwG3sqsxBCdGNSpUJEbcBYeySruQziiqZpRasVVlwCsI305LJVpsJMD9ArVKwAyt9Tx/RdiKloFh8T1KBSN1IzhsTlM6jccQux+CHnZdh/wBJ4FRWoxdTg8bkMG7TZwTqdhx4COC1+wcRdrYlwf4TNmtcPHPL80g+gG3F2O0P0Kt2X/etBMBzgCdLSCb+ik9ZiGGX9f8Ai2PqspwIK0MfiSQ8jiNP6RosVmKJggGAJJ9fLfjvyVfE6ZrSWty8jKz8QGwXFoIcB1EmJHuifx0tbwFjH8rsv0VMayAQLw8iByefyVmJ5zsOO8c6sMrBUcKZaPFla4gOI3AFvdRVrZsuvhED3cZ/1J6tRBa1wPieHZ27NAeSIPP6KKeEVFQKLymqWILZ/wC/fiFIoQqPYllz6DHSQIM7aeyXxFAt10OhFwq1W6ckxRxg020IMX6oSuGXYhGYwT4RGtifkl8UEIjVehZVSpMqzSpLQuUrkI/lJOiedeA0GAB77lIUXuE63EC+ibwFAwcxsuu0ZDfcZhmO2s78Cla8mxaQPdHmeiaogwnNGvOvwb5sEZmEIF1tYijuNeHFAdQjzH0Fyj8nQ8TTAY0bq1DCOLCQHGTaATYan3+SrWfm9NELMfZZsMAqNIJBkHnYqGlM1MU8feJHB3iHs6Qqmsw6syniw29WukexCGgirsRRhpHgcHcvK72OvoShFpBgggjY2KgtKqSoRWtyiTqpK1aJKhtRreZQa1UlUaFIepjCeiC56hzFQoTU7NxRALXXYdR9RwVsRhssEGWm4P06pTBmzuiYw1eLG7TqElqYjFu/hWmbifg6L+hC8rU7eqAxmA6AfVexFNowzY1l3sTItxt8F57FuMEZYG8BSIj7RhgaGBpAInUZ3wDblut7s/tE1ZcIAc8m19SSVgYAU2NcAQ+SS0QJAcBIOvD5r03ZUENzNgToBGykyKdzJTjFnNemaVVajBh6Tffoi1sQIST8ceOmk3A9Cs2lFZwS+6JU7WcRHhjk0CesaqGY4H7jfQC3wWdJmlxV3jMJmdeqqxxiwB4iwPofzQO8gzB6GyYitdiACncXRtmGm/JZdSoqsmMy5KiquQmi/FOB1TOGxJNiUg2Xt5hTQfddC9LQ0TtNkCVk4KplEu02R3Y9xM6t3A1W5WLDr3Jeq1czFNdYGDwNioqvjVOoq+yCXImIqhJGtdYrUMZpEIeVRTfdHNNZaCBVlDqaNhqUmToEJekyBJQq1SVbEYjMbaBCcpAvKhpUVCh51Ic1EBzlRzlQuUmphSMhRaYStFsNHNPHQKTb7MxQdSy5ZIJBA1g3aQOVwg9o4drmOBECNzBdeIEenusuhjXUnZmawRe4uIuEP/7PXaAMwdG7mtc7/MbqOowvZuRwLackETrMA3ErfxWJZSYSfC4tlokTcGIH15LzbO0apH9k9zbgxO44Tp00SFbEOc4l5Lnbkkk/FENo5qBUOKhLFVcEsi1cTKXdWQ6tkKVlCuerYZ10AhM4GnJQm1QpmJVK6YJgAcEpiHLQVo1bRAj35LJxuELbicp0P0Kb72Cil0+GfCeW3r0+CSw4UI1SgWkiNFKzgbLcPlNlFei2mc2p4Lly71mBOxRdqUxSxjQN5XLlhpLu1JsABz1K4YqbSVy5CK4moQhU3yVy5CabaYACu2pK5corBpRK1cAZfdcuSgm0gdFFSkVy5BK1Gwl3OULlBUuXU7lcuUmjqQOCYD1y5SRUpmJ0H74JN1Js3M9B9T+S5co5wo54HlEc5uiVHioL+YRffhfiPiuXKU5oHdwSDsqOXLkgCsEtmXLlmpR9RavYFPzPOgXLlRHGVpM8UHEOULlMknvuETvg12XY+Xkf1UrktQUPP7hcuXJ1Y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286000"/>
            <a:ext cx="715327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friendsofsherwoodisland.org/main/uploads/AJH-BarredOwl-talonsclos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57150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68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3.bp.blogspot.com/-HUaxNVNKzR8/UO2yXC_gKOI/AAAAAAAAANg/8f2M6p9LAIE/s1600/BaltimoreOrioleByJackBartholma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dakotabirds.com/species_photos/photos/baltimore_oriole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08" y="-34636"/>
            <a:ext cx="4391891" cy="353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arolinabirdclub.org/gallery/Lewis/images/Baltimore%20Oriole%203mar10h%20019%20Lew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06630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lisadeleon.ca/Baltimore%20Oriole%20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07" y="3505200"/>
            <a:ext cx="439189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5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Baltimore Oriole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www.allaboutbirds.org/guide/Baltimore_Oriole/sounds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allaboutbirds.org/guide/PHOTO/LARGE/eastern_bluebird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27710"/>
            <a:ext cx="4048125" cy="39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loydspitalnikphotos.com/d/3882-3/eastern_bluebird_F5R1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97" y="-20782"/>
            <a:ext cx="4417003" cy="413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allery.photo.net/photo/7846303-m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04119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dakotabirds.com/species_photos/photos/eastern_bluebird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66" y="3574473"/>
            <a:ext cx="245963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philipschwarzphotography.files.wordpress.com/2012/04/eastern-bluebird-male-12-3-_10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81" y="3657600"/>
            <a:ext cx="237744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0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Blue Bird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www.allaboutbirds.org/guide/Eastern_Bluebird/sounds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lloydspitalnikphotos.com/d/8452-2/tufted_titmouse_MG_1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343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oysephotos.com/zzTuftedTitmous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34340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entaxforums.com/gallery/images/15512/1_titmou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854"/>
            <a:ext cx="4114799" cy="32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s1.mm.bing.net/th?id=H.4559727448099236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2" y="3269672"/>
            <a:ext cx="4094017" cy="358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0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Tufted Titmouse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www.allaboutbirds.org/guide/tufted_titmouse/sounds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30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199</TotalTime>
  <Words>83</Words>
  <Application>Microsoft Office PowerPoint</Application>
  <PresentationFormat>On-screen Show (4:3)</PresentationFormat>
  <Paragraphs>34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Adjacency</vt:lpstr>
      <vt:lpstr>Eco-Meet 2013</vt:lpstr>
      <vt:lpstr>PowerPoint Presentation</vt:lpstr>
      <vt:lpstr>American Goldfinch</vt:lpstr>
      <vt:lpstr>PowerPoint Presentation</vt:lpstr>
      <vt:lpstr>Baltimore Oriole</vt:lpstr>
      <vt:lpstr>PowerPoint Presentation</vt:lpstr>
      <vt:lpstr>Eastern Blue Bird</vt:lpstr>
      <vt:lpstr>PowerPoint Presentation</vt:lpstr>
      <vt:lpstr>Tufted Titmouse</vt:lpstr>
      <vt:lpstr>PowerPoint Presentation</vt:lpstr>
      <vt:lpstr>Blue Jay</vt:lpstr>
      <vt:lpstr>PowerPoint Presentation</vt:lpstr>
      <vt:lpstr>House Wren</vt:lpstr>
      <vt:lpstr>PowerPoint Presentation</vt:lpstr>
      <vt:lpstr>Black-Capped Chickadee</vt:lpstr>
      <vt:lpstr>PowerPoint Presentation</vt:lpstr>
      <vt:lpstr>Killdeer</vt:lpstr>
      <vt:lpstr>PowerPoint Presentation</vt:lpstr>
      <vt:lpstr>Scarlet Tanager</vt:lpstr>
      <vt:lpstr>PowerPoint Presentation</vt:lpstr>
      <vt:lpstr>House Finch</vt:lpstr>
      <vt:lpstr>PowerPoint Presentation</vt:lpstr>
      <vt:lpstr>Indigo Bunting</vt:lpstr>
      <vt:lpstr>PowerPoint Presentation</vt:lpstr>
      <vt:lpstr>American Robin</vt:lpstr>
      <vt:lpstr>PowerPoint Presentation</vt:lpstr>
      <vt:lpstr>White-Breasted Nuthatch</vt:lpstr>
      <vt:lpstr>PowerPoint Presentation</vt:lpstr>
      <vt:lpstr>Northern Cardinal</vt:lpstr>
      <vt:lpstr>PowerPoint Presentation</vt:lpstr>
      <vt:lpstr>Chipping Sparrow</vt:lpstr>
      <vt:lpstr>PowerPoint Presentation</vt:lpstr>
      <vt:lpstr>Brown-headed Cowbird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Eco-Meet 2013</dc:title>
  <dc:creator>Owner</dc:creator>
  <cp:lastModifiedBy>John Bertetto</cp:lastModifiedBy>
  <cp:revision>11</cp:revision>
  <dcterms:created xsi:type="dcterms:W3CDTF">2013-09-30T15:21:58Z</dcterms:created>
  <dcterms:modified xsi:type="dcterms:W3CDTF">2013-10-07T01:42:59Z</dcterms:modified>
</cp:coreProperties>
</file>